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4"/>
  </p:sldMasterIdLst>
  <p:notesMasterIdLst>
    <p:notesMasterId r:id="rId23"/>
  </p:notesMasterIdLst>
  <p:handoutMasterIdLst>
    <p:handoutMasterId r:id="rId24"/>
  </p:handoutMasterIdLst>
  <p:sldIdLst>
    <p:sldId id="350" r:id="rId5"/>
    <p:sldId id="352" r:id="rId6"/>
    <p:sldId id="356" r:id="rId7"/>
    <p:sldId id="362" r:id="rId8"/>
    <p:sldId id="361" r:id="rId9"/>
    <p:sldId id="365" r:id="rId10"/>
    <p:sldId id="373" r:id="rId11"/>
    <p:sldId id="384" r:id="rId12"/>
    <p:sldId id="368" r:id="rId13"/>
    <p:sldId id="387" r:id="rId14"/>
    <p:sldId id="388" r:id="rId15"/>
    <p:sldId id="386" r:id="rId16"/>
    <p:sldId id="377" r:id="rId17"/>
    <p:sldId id="379" r:id="rId18"/>
    <p:sldId id="380" r:id="rId19"/>
    <p:sldId id="381" r:id="rId20"/>
    <p:sldId id="374" r:id="rId21"/>
    <p:sldId id="34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5226" autoAdjust="0"/>
  </p:normalViewPr>
  <p:slideViewPr>
    <p:cSldViewPr snapToGrid="0">
      <p:cViewPr varScale="1">
        <p:scale>
          <a:sx n="115" d="100"/>
          <a:sy n="115" d="100"/>
        </p:scale>
        <p:origin x="432" y="11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B66E5-15AA-4745-8A67-3CE257BEE3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id="{AC844A45-21B3-834A-A491-E4E4B9DC11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039FDB-18A0-074D-8BA3-A4C3DE896A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6D13E5-4CEC-3A4A-8E5D-AFCEE7512EEC}" type="slidenum">
              <a:t>‹#›</a:t>
            </a:fld>
            <a:endParaRPr lang="en-US" dirty="0"/>
          </a:p>
        </p:txBody>
      </p:sp>
    </p:spTree>
    <p:extLst>
      <p:ext uri="{BB962C8B-B14F-4D97-AF65-F5344CB8AC3E}">
        <p14:creationId xmlns:p14="http://schemas.microsoft.com/office/powerpoint/2010/main" val="2653228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7A52F-9D89-7442-A8E9-48D1527B5F6B}" type="datetimeFigureOut">
              <a:rPr lang="en-US" smtClean="0"/>
              <a:t>9/29/2024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9C7E07-3C67-C64C-8DA0-0404F6303970}" type="slidenum">
              <a:rPr lang="en-US" smtClean="0"/>
              <a:t>‹#›</a:t>
            </a:fld>
            <a:endParaRPr lang="en-US" dirty="0"/>
          </a:p>
        </p:txBody>
      </p:sp>
    </p:spTree>
    <p:extLst>
      <p:ext uri="{BB962C8B-B14F-4D97-AF65-F5344CB8AC3E}">
        <p14:creationId xmlns:p14="http://schemas.microsoft.com/office/powerpoint/2010/main" val="4032528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9C7E07-3C67-C64C-8DA0-0404F6303970}" type="slidenum">
              <a:rPr lang="en-US" smtClean="0"/>
              <a:t>18</a:t>
            </a:fld>
            <a:endParaRPr lang="en-US" dirty="0"/>
          </a:p>
        </p:txBody>
      </p:sp>
    </p:spTree>
    <p:extLst>
      <p:ext uri="{BB962C8B-B14F-4D97-AF65-F5344CB8AC3E}">
        <p14:creationId xmlns:p14="http://schemas.microsoft.com/office/powerpoint/2010/main" val="1823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6987D-0137-DE42-B76B-FF621E808D90}"/>
              </a:ext>
            </a:extLst>
          </p:cNvPr>
          <p:cNvSpPr>
            <a:spLocks noGrp="1"/>
          </p:cNvSpPr>
          <p:nvPr>
            <p:ph type="ctrTitle"/>
          </p:nvPr>
        </p:nvSpPr>
        <p:spPr>
          <a:xfrm>
            <a:off x="6367054" y="2116182"/>
            <a:ext cx="5491571" cy="1514019"/>
          </a:xfrm>
          <a:prstGeom prst="rect">
            <a:avLst/>
          </a:prstGeom>
        </p:spPr>
        <p:txBody>
          <a:bodyPr lIns="0" tIns="0" rIns="0" bIns="0" anchor="b">
            <a:noAutofit/>
          </a:bodyPr>
          <a:lstStyle>
            <a:lvl1pPr algn="l">
              <a:defRPr sz="6000" b="1" i="0" spc="100" baseline="0">
                <a:solidFill>
                  <a:schemeClr val="bg1"/>
                </a:solidFill>
                <a:latin typeface="+mj-lt"/>
              </a:defRPr>
            </a:lvl1pPr>
          </a:lstStyle>
          <a:p>
            <a:r>
              <a:rPr lang="en-US"/>
              <a:t>Click to edit Master title style</a:t>
            </a:r>
            <a:endParaRPr lang="en-US" dirty="0"/>
          </a:p>
        </p:txBody>
      </p:sp>
      <p:grpSp>
        <p:nvGrpSpPr>
          <p:cNvPr id="9" name="Group 8">
            <a:extLst>
              <a:ext uri="{FF2B5EF4-FFF2-40B4-BE49-F238E27FC236}">
                <a16:creationId xmlns:a16="http://schemas.microsoft.com/office/drawing/2014/main" id="{C26C18C3-ED25-DD4B-BA72-24932D54DE37}"/>
              </a:ext>
            </a:extLst>
          </p:cNvPr>
          <p:cNvGrpSpPr>
            <a:grpSpLocks/>
          </p:cNvGrpSpPr>
          <p:nvPr userDrawn="1"/>
        </p:nvGrpSpPr>
        <p:grpSpPr bwMode="auto">
          <a:xfrm>
            <a:off x="1" y="758752"/>
            <a:ext cx="6099248" cy="6099248"/>
            <a:chOff x="0" y="12289"/>
            <a:chExt cx="3550" cy="3551"/>
          </a:xfrm>
        </p:grpSpPr>
        <p:sp>
          <p:nvSpPr>
            <p:cNvPr id="10" name="Freeform 9">
              <a:extLst>
                <a:ext uri="{FF2B5EF4-FFF2-40B4-BE49-F238E27FC236}">
                  <a16:creationId xmlns:a16="http://schemas.microsoft.com/office/drawing/2014/main" id="{C07CC263-2515-F147-8CC5-F8E9FF9FA8E4}"/>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1" name="Freeform 10">
              <a:extLst>
                <a:ext uri="{FF2B5EF4-FFF2-40B4-BE49-F238E27FC236}">
                  <a16:creationId xmlns:a16="http://schemas.microsoft.com/office/drawing/2014/main" id="{43B40037-7481-524B-8685-404D965690F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2" name="Freeform 11">
              <a:extLst>
                <a:ext uri="{FF2B5EF4-FFF2-40B4-BE49-F238E27FC236}">
                  <a16:creationId xmlns:a16="http://schemas.microsoft.com/office/drawing/2014/main" id="{7B759713-8408-EE47-9394-3DA6F5E4B62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8" name="Text Placeholder 29">
            <a:extLst>
              <a:ext uri="{FF2B5EF4-FFF2-40B4-BE49-F238E27FC236}">
                <a16:creationId xmlns:a16="http://schemas.microsoft.com/office/drawing/2014/main" id="{276A9CD7-E675-3048-86D3-3546A2F6B456}"/>
              </a:ext>
            </a:extLst>
          </p:cNvPr>
          <p:cNvSpPr>
            <a:spLocks noGrp="1"/>
          </p:cNvSpPr>
          <p:nvPr>
            <p:ph type="body" sz="quarter" idx="11"/>
          </p:nvPr>
        </p:nvSpPr>
        <p:spPr>
          <a:xfrm>
            <a:off x="6367055" y="4549553"/>
            <a:ext cx="5491570" cy="953337"/>
          </a:xfrm>
        </p:spPr>
        <p:txBody>
          <a:bodyPr lIns="0" tIns="0" rIns="0" bIns="0">
            <a:noAutofit/>
          </a:bodyPr>
          <a:lstStyle>
            <a:lvl1pPr marL="0" indent="0">
              <a:buNone/>
              <a:defRPr sz="1800" b="0" i="0">
                <a:solidFill>
                  <a:schemeClr val="tx2"/>
                </a:solidFill>
                <a:latin typeface="+mn-lt"/>
              </a:defRPr>
            </a:lvl1pPr>
            <a:lvl2pPr>
              <a:defRPr sz="4000"/>
            </a:lvl2pPr>
            <a:lvl3pPr>
              <a:defRPr sz="4000"/>
            </a:lvl3pPr>
            <a:lvl4pPr>
              <a:defRPr sz="4000"/>
            </a:lvl4pPr>
            <a:lvl5pPr>
              <a:defRPr sz="4000"/>
            </a:lvl5pPr>
          </a:lstStyle>
          <a:p>
            <a:pPr lvl="0"/>
            <a:r>
              <a:rPr lang="en-US"/>
              <a:t>Click to edit Master text styles</a:t>
            </a:r>
          </a:p>
        </p:txBody>
      </p:sp>
      <p:cxnSp>
        <p:nvCxnSpPr>
          <p:cNvPr id="13" name="Straight Connector 12">
            <a:extLst>
              <a:ext uri="{FF2B5EF4-FFF2-40B4-BE49-F238E27FC236}">
                <a16:creationId xmlns:a16="http://schemas.microsoft.com/office/drawing/2014/main" id="{A69706A2-3726-FE4E-B923-E75D48597816}"/>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2710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
    <p:bg>
      <p:bgPr>
        <a:solidFill>
          <a:schemeClr val="tx1"/>
        </a:solidFill>
        <a:effectLst/>
      </p:bgPr>
    </p:bg>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DEF3328-825B-3946-8472-DB93D6A32867}"/>
              </a:ext>
            </a:extLst>
          </p:cNvPr>
          <p:cNvGrpSpPr>
            <a:grpSpLocks/>
          </p:cNvGrpSpPr>
          <p:nvPr userDrawn="1"/>
        </p:nvGrpSpPr>
        <p:grpSpPr bwMode="auto">
          <a:xfrm rot="16200000" flipV="1">
            <a:off x="0" y="3900132"/>
            <a:ext cx="2959226" cy="2959226"/>
            <a:chOff x="0" y="12289"/>
            <a:chExt cx="3550" cy="3551"/>
          </a:xfrm>
        </p:grpSpPr>
        <p:sp>
          <p:nvSpPr>
            <p:cNvPr id="20" name="Freeform 19">
              <a:extLst>
                <a:ext uri="{FF2B5EF4-FFF2-40B4-BE49-F238E27FC236}">
                  <a16:creationId xmlns:a16="http://schemas.microsoft.com/office/drawing/2014/main" id="{4E4E09DF-AF21-0E4A-9838-14DFBFFED7D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1" name="Freeform 20">
              <a:extLst>
                <a:ext uri="{FF2B5EF4-FFF2-40B4-BE49-F238E27FC236}">
                  <a16:creationId xmlns:a16="http://schemas.microsoft.com/office/drawing/2014/main" id="{653F54AE-9BC1-3A45-A129-4028EADE406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2" name="Freeform 21">
              <a:extLst>
                <a:ext uri="{FF2B5EF4-FFF2-40B4-BE49-F238E27FC236}">
                  <a16:creationId xmlns:a16="http://schemas.microsoft.com/office/drawing/2014/main" id="{254F6D22-4944-974A-999E-F9E22F15952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a:t>Click to edit Master title style</a:t>
            </a:r>
            <a:endParaRPr lang="en-US" dirty="0"/>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 Placeholder 2">
            <a:extLst>
              <a:ext uri="{FF2B5EF4-FFF2-40B4-BE49-F238E27FC236}">
                <a16:creationId xmlns:a16="http://schemas.microsoft.com/office/drawing/2014/main" id="{A6147D10-E7D7-8F40-AF69-726398729333}"/>
              </a:ext>
            </a:extLst>
          </p:cNvPr>
          <p:cNvSpPr>
            <a:spLocks noGrp="1"/>
          </p:cNvSpPr>
          <p:nvPr>
            <p:ph type="body" idx="1"/>
          </p:nvPr>
        </p:nvSpPr>
        <p:spPr>
          <a:xfrm>
            <a:off x="964023" y="2300984"/>
            <a:ext cx="4827178" cy="404216"/>
          </a:xfrm>
          <a:prstGeom prst="rect">
            <a:avLst/>
          </a:prstGeom>
        </p:spPr>
        <p:txBody>
          <a:bodyPr lIns="0" tIns="0" rIns="0" bIns="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5" name="Text Placeholder 2">
            <a:extLst>
              <a:ext uri="{FF2B5EF4-FFF2-40B4-BE49-F238E27FC236}">
                <a16:creationId xmlns:a16="http://schemas.microsoft.com/office/drawing/2014/main" id="{3A0EE708-F36B-444B-9A8B-D48D69535E45}"/>
              </a:ext>
            </a:extLst>
          </p:cNvPr>
          <p:cNvSpPr>
            <a:spLocks noGrp="1"/>
          </p:cNvSpPr>
          <p:nvPr>
            <p:ph type="body" idx="10"/>
          </p:nvPr>
        </p:nvSpPr>
        <p:spPr>
          <a:xfrm>
            <a:off x="6362700" y="2300984"/>
            <a:ext cx="4764829" cy="404216"/>
          </a:xfrm>
          <a:prstGeom prst="rect">
            <a:avLst/>
          </a:prstGeom>
        </p:spPr>
        <p:txBody>
          <a:bodyPr lIns="0" tIns="0" rIns="0" bIns="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7" name="Content Placeholder 3">
            <a:extLst>
              <a:ext uri="{FF2B5EF4-FFF2-40B4-BE49-F238E27FC236}">
                <a16:creationId xmlns:a16="http://schemas.microsoft.com/office/drawing/2014/main" id="{E81957B7-CEA6-A446-A203-471CF9A57FFD}"/>
              </a:ext>
            </a:extLst>
          </p:cNvPr>
          <p:cNvSpPr>
            <a:spLocks noGrp="1"/>
          </p:cNvSpPr>
          <p:nvPr>
            <p:ph sz="half" idx="2"/>
          </p:nvPr>
        </p:nvSpPr>
        <p:spPr>
          <a:xfrm>
            <a:off x="964023" y="2799146"/>
            <a:ext cx="4827178"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a:t>Click to edit Master text styles</a:t>
            </a:r>
          </a:p>
        </p:txBody>
      </p:sp>
      <p:sp>
        <p:nvSpPr>
          <p:cNvPr id="28" name="Content Placeholder 3">
            <a:extLst>
              <a:ext uri="{FF2B5EF4-FFF2-40B4-BE49-F238E27FC236}">
                <a16:creationId xmlns:a16="http://schemas.microsoft.com/office/drawing/2014/main" id="{E40D4044-0F7B-0647-BAB5-16B23EBD9ECD}"/>
              </a:ext>
            </a:extLst>
          </p:cNvPr>
          <p:cNvSpPr>
            <a:spLocks noGrp="1"/>
          </p:cNvSpPr>
          <p:nvPr>
            <p:ph sz="half" idx="13"/>
          </p:nvPr>
        </p:nvSpPr>
        <p:spPr>
          <a:xfrm>
            <a:off x="6362700" y="2799146"/>
            <a:ext cx="4756241"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a:t>Click to edit Master text styles</a:t>
            </a:r>
          </a:p>
        </p:txBody>
      </p:sp>
      <p:cxnSp>
        <p:nvCxnSpPr>
          <p:cNvPr id="15" name="Straight Connector 14">
            <a:extLst>
              <a:ext uri="{FF2B5EF4-FFF2-40B4-BE49-F238E27FC236}">
                <a16:creationId xmlns:a16="http://schemas.microsoft.com/office/drawing/2014/main" id="{ED51C063-0222-064B-8A2E-485FE9EAC10D}"/>
              </a:ext>
            </a:extLst>
          </p:cNvPr>
          <p:cNvCxnSpPr>
            <a:cxnSpLocks/>
          </p:cNvCxnSpPr>
          <p:nvPr userDrawn="1"/>
        </p:nvCxnSpPr>
        <p:spPr>
          <a:xfrm>
            <a:off x="63627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Date Placeholder 1">
            <a:extLst>
              <a:ext uri="{FF2B5EF4-FFF2-40B4-BE49-F238E27FC236}">
                <a16:creationId xmlns:a16="http://schemas.microsoft.com/office/drawing/2014/main" id="{4914D182-A7DD-4F7B-B207-262854316EDA}"/>
              </a:ext>
            </a:extLst>
          </p:cNvPr>
          <p:cNvSpPr>
            <a:spLocks noGrp="1"/>
          </p:cNvSpPr>
          <p:nvPr>
            <p:ph type="dt" sz="half" idx="14"/>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10B29252-5D0B-4B9D-9FBD-8EC0929FE096}"/>
              </a:ext>
            </a:extLst>
          </p:cNvPr>
          <p:cNvSpPr>
            <a:spLocks noGrp="1"/>
          </p:cNvSpPr>
          <p:nvPr>
            <p:ph type="ftr" sz="quarter" idx="15"/>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5BB4FEF6-E217-4110-BBF5-C4B77ADC8457}"/>
              </a:ext>
            </a:extLst>
          </p:cNvPr>
          <p:cNvSpPr>
            <a:spLocks noGrp="1"/>
          </p:cNvSpPr>
          <p:nvPr>
            <p:ph type="sldNum" sz="quarter" idx="16"/>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25504253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
    <p:bg>
      <p:bgPr>
        <a:solidFill>
          <a:schemeClr val="tx1"/>
        </a:solidFill>
        <a:effectLst/>
      </p:bgPr>
    </p:bg>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868B08E5-2F7C-7749-8BDF-386EAF974BB0}"/>
              </a:ext>
            </a:extLst>
          </p:cNvPr>
          <p:cNvGrpSpPr>
            <a:grpSpLocks/>
          </p:cNvGrpSpPr>
          <p:nvPr userDrawn="1"/>
        </p:nvGrpSpPr>
        <p:grpSpPr bwMode="auto">
          <a:xfrm rot="16200000" flipV="1">
            <a:off x="0" y="3900132"/>
            <a:ext cx="2959226" cy="2959226"/>
            <a:chOff x="0" y="12289"/>
            <a:chExt cx="3550" cy="3551"/>
          </a:xfrm>
        </p:grpSpPr>
        <p:sp>
          <p:nvSpPr>
            <p:cNvPr id="38" name="Freeform 37">
              <a:extLst>
                <a:ext uri="{FF2B5EF4-FFF2-40B4-BE49-F238E27FC236}">
                  <a16:creationId xmlns:a16="http://schemas.microsoft.com/office/drawing/2014/main" id="{F3E300C0-0B72-9048-9E16-2166E1A88FE2}"/>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Freeform 38">
              <a:extLst>
                <a:ext uri="{FF2B5EF4-FFF2-40B4-BE49-F238E27FC236}">
                  <a16:creationId xmlns:a16="http://schemas.microsoft.com/office/drawing/2014/main" id="{E4AA520D-9D51-3A42-B9B1-DF72169BC8DB}"/>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Freeform 39">
              <a:extLst>
                <a:ext uri="{FF2B5EF4-FFF2-40B4-BE49-F238E27FC236}">
                  <a16:creationId xmlns:a16="http://schemas.microsoft.com/office/drawing/2014/main" id="{D5F2735E-137C-DB47-AEF0-EFC871A3237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a:t>Click to edit Master title style</a:t>
            </a:r>
            <a:endParaRPr lang="en-US" dirty="0"/>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 Placeholder 2">
            <a:extLst>
              <a:ext uri="{FF2B5EF4-FFF2-40B4-BE49-F238E27FC236}">
                <a16:creationId xmlns:a16="http://schemas.microsoft.com/office/drawing/2014/main" id="{A6147D10-E7D7-8F40-AF69-726398729333}"/>
              </a:ext>
            </a:extLst>
          </p:cNvPr>
          <p:cNvSpPr>
            <a:spLocks noGrp="1"/>
          </p:cNvSpPr>
          <p:nvPr>
            <p:ph type="body" idx="1"/>
          </p:nvPr>
        </p:nvSpPr>
        <p:spPr>
          <a:xfrm>
            <a:off x="952500"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buNone/>
            </a:pPr>
            <a:r>
              <a:rPr lang="en-US"/>
              <a:t>Click to edit Master text styles</a:t>
            </a:r>
          </a:p>
        </p:txBody>
      </p:sp>
      <p:sp>
        <p:nvSpPr>
          <p:cNvPr id="27" name="Content Placeholder 3">
            <a:extLst>
              <a:ext uri="{FF2B5EF4-FFF2-40B4-BE49-F238E27FC236}">
                <a16:creationId xmlns:a16="http://schemas.microsoft.com/office/drawing/2014/main" id="{E81957B7-CEA6-A446-A203-471CF9A57FFD}"/>
              </a:ext>
            </a:extLst>
          </p:cNvPr>
          <p:cNvSpPr>
            <a:spLocks noGrp="1"/>
          </p:cNvSpPr>
          <p:nvPr>
            <p:ph sz="half" idx="2"/>
          </p:nvPr>
        </p:nvSpPr>
        <p:spPr>
          <a:xfrm>
            <a:off x="952500" y="2799146"/>
            <a:ext cx="3036477"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a:t>Click to edit Master text styles</a:t>
            </a:r>
          </a:p>
        </p:txBody>
      </p:sp>
      <p:sp>
        <p:nvSpPr>
          <p:cNvPr id="20" name="Text Placeholder 2">
            <a:extLst>
              <a:ext uri="{FF2B5EF4-FFF2-40B4-BE49-F238E27FC236}">
                <a16:creationId xmlns:a16="http://schemas.microsoft.com/office/drawing/2014/main" id="{057DFE0A-61D9-1B48-8196-EA94D04685DD}"/>
              </a:ext>
            </a:extLst>
          </p:cNvPr>
          <p:cNvSpPr>
            <a:spLocks noGrp="1"/>
          </p:cNvSpPr>
          <p:nvPr>
            <p:ph type="body" idx="10"/>
          </p:nvPr>
        </p:nvSpPr>
        <p:spPr>
          <a:xfrm>
            <a:off x="4569372"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buNone/>
            </a:pPr>
            <a:r>
              <a:rPr lang="en-US"/>
              <a:t>Click to edit Master text styles</a:t>
            </a:r>
          </a:p>
        </p:txBody>
      </p:sp>
      <p:sp>
        <p:nvSpPr>
          <p:cNvPr id="21" name="Content Placeholder 3">
            <a:extLst>
              <a:ext uri="{FF2B5EF4-FFF2-40B4-BE49-F238E27FC236}">
                <a16:creationId xmlns:a16="http://schemas.microsoft.com/office/drawing/2014/main" id="{C946754A-F105-644E-99A4-DC80B9944243}"/>
              </a:ext>
            </a:extLst>
          </p:cNvPr>
          <p:cNvSpPr>
            <a:spLocks noGrp="1"/>
          </p:cNvSpPr>
          <p:nvPr>
            <p:ph sz="half" idx="11"/>
          </p:nvPr>
        </p:nvSpPr>
        <p:spPr>
          <a:xfrm>
            <a:off x="4569372" y="2799146"/>
            <a:ext cx="3050628"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a:t>Click to edit Master text styles</a:t>
            </a:r>
          </a:p>
        </p:txBody>
      </p:sp>
      <p:sp>
        <p:nvSpPr>
          <p:cNvPr id="22" name="Text Placeholder 2">
            <a:extLst>
              <a:ext uri="{FF2B5EF4-FFF2-40B4-BE49-F238E27FC236}">
                <a16:creationId xmlns:a16="http://schemas.microsoft.com/office/drawing/2014/main" id="{368648FC-FC9A-5645-8F0C-390FFFAE180D}"/>
              </a:ext>
            </a:extLst>
          </p:cNvPr>
          <p:cNvSpPr>
            <a:spLocks noGrp="1"/>
          </p:cNvSpPr>
          <p:nvPr>
            <p:ph type="body" idx="12"/>
          </p:nvPr>
        </p:nvSpPr>
        <p:spPr>
          <a:xfrm>
            <a:off x="8187017"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buNone/>
            </a:pPr>
            <a:r>
              <a:rPr lang="en-US"/>
              <a:t>Click to edit Master text styles</a:t>
            </a:r>
          </a:p>
        </p:txBody>
      </p:sp>
      <p:sp>
        <p:nvSpPr>
          <p:cNvPr id="24" name="Content Placeholder 3">
            <a:extLst>
              <a:ext uri="{FF2B5EF4-FFF2-40B4-BE49-F238E27FC236}">
                <a16:creationId xmlns:a16="http://schemas.microsoft.com/office/drawing/2014/main" id="{BBB849DC-B114-D145-9879-4FE0688BF57E}"/>
              </a:ext>
            </a:extLst>
          </p:cNvPr>
          <p:cNvSpPr>
            <a:spLocks noGrp="1"/>
          </p:cNvSpPr>
          <p:nvPr>
            <p:ph sz="half" idx="13"/>
          </p:nvPr>
        </p:nvSpPr>
        <p:spPr>
          <a:xfrm>
            <a:off x="8187017" y="2799146"/>
            <a:ext cx="3036477"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a:t>Click to edit Master text styles</a:t>
            </a:r>
          </a:p>
        </p:txBody>
      </p:sp>
      <p:cxnSp>
        <p:nvCxnSpPr>
          <p:cNvPr id="26" name="Straight Connector 25">
            <a:extLst>
              <a:ext uri="{FF2B5EF4-FFF2-40B4-BE49-F238E27FC236}">
                <a16:creationId xmlns:a16="http://schemas.microsoft.com/office/drawing/2014/main" id="{9F0C4CE5-5F02-B143-8FD1-1B235D270DAC}"/>
              </a:ext>
            </a:extLst>
          </p:cNvPr>
          <p:cNvCxnSpPr>
            <a:cxnSpLocks/>
          </p:cNvCxnSpPr>
          <p:nvPr userDrawn="1"/>
        </p:nvCxnSpPr>
        <p:spPr>
          <a:xfrm>
            <a:off x="4569372"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289A8C14-DB28-F34E-8098-168D4C75AF23}"/>
              </a:ext>
            </a:extLst>
          </p:cNvPr>
          <p:cNvCxnSpPr>
            <a:cxnSpLocks/>
          </p:cNvCxnSpPr>
          <p:nvPr userDrawn="1"/>
        </p:nvCxnSpPr>
        <p:spPr>
          <a:xfrm>
            <a:off x="8187017"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Date Placeholder 1">
            <a:extLst>
              <a:ext uri="{FF2B5EF4-FFF2-40B4-BE49-F238E27FC236}">
                <a16:creationId xmlns:a16="http://schemas.microsoft.com/office/drawing/2014/main" id="{F0FA07F3-F8E4-4505-85EC-22734AC68792}"/>
              </a:ext>
            </a:extLst>
          </p:cNvPr>
          <p:cNvSpPr>
            <a:spLocks noGrp="1"/>
          </p:cNvSpPr>
          <p:nvPr>
            <p:ph type="dt" sz="half" idx="14"/>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D5165D22-FEF5-4F30-8822-5D2378806A9B}"/>
              </a:ext>
            </a:extLst>
          </p:cNvPr>
          <p:cNvSpPr>
            <a:spLocks noGrp="1"/>
          </p:cNvSpPr>
          <p:nvPr>
            <p:ph type="ftr" sz="quarter" idx="15"/>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1540F86B-3DA3-4708-AAF5-387BA115C415}"/>
              </a:ext>
            </a:extLst>
          </p:cNvPr>
          <p:cNvSpPr>
            <a:spLocks noGrp="1"/>
          </p:cNvSpPr>
          <p:nvPr>
            <p:ph type="sldNum" sz="quarter" idx="16"/>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422794871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520" userDrawn="1">
          <p15:clr>
            <a:srgbClr val="FBAE40"/>
          </p15:clr>
        </p15:guide>
        <p15:guide id="4" pos="5160" userDrawn="1">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4800" userDrawn="1">
          <p15:clr>
            <a:srgbClr val="FBAE40"/>
          </p15:clr>
        </p15:guide>
        <p15:guide id="11" pos="2880" userDrawn="1">
          <p15:clr>
            <a:srgbClr val="FBAE40"/>
          </p15:clr>
        </p15:guide>
        <p15:guide id="12" orient="horz" pos="175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mmary ">
    <p:bg>
      <p:bgPr>
        <a:solidFill>
          <a:schemeClr val="tx1"/>
        </a:solidFill>
        <a:effectLst/>
      </p:bgPr>
    </p:bg>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a:t>Click to edit Master title style</a:t>
            </a:r>
            <a:endParaRPr lang="en-US" dirty="0"/>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3" name="Text Placeholder 2">
            <a:extLst>
              <a:ext uri="{FF2B5EF4-FFF2-40B4-BE49-F238E27FC236}">
                <a16:creationId xmlns:a16="http://schemas.microsoft.com/office/drawing/2014/main" id="{0DA8C895-11B9-EA40-B0F8-0F4FE9881512}"/>
              </a:ext>
            </a:extLst>
          </p:cNvPr>
          <p:cNvSpPr>
            <a:spLocks noGrp="1"/>
          </p:cNvSpPr>
          <p:nvPr>
            <p:ph type="body" sz="quarter" idx="10"/>
          </p:nvPr>
        </p:nvSpPr>
        <p:spPr>
          <a:xfrm>
            <a:off x="952500" y="2656904"/>
            <a:ext cx="4838700" cy="574318"/>
          </a:xfrm>
        </p:spPr>
        <p:txBody>
          <a:bodyPr>
            <a:noAutofit/>
          </a:bodyPr>
          <a:lstStyle>
            <a:lvl1pPr marL="0" indent="0">
              <a:buNone/>
              <a:defRPr sz="1600">
                <a:latin typeface="+mn-lt"/>
              </a:defRPr>
            </a:lvl1pPr>
          </a:lstStyle>
          <a:p>
            <a:pPr lvl="0"/>
            <a:r>
              <a:rPr lang="en-US"/>
              <a:t>Click to edit Master text styles</a:t>
            </a:r>
          </a:p>
        </p:txBody>
      </p:sp>
      <p:grpSp>
        <p:nvGrpSpPr>
          <p:cNvPr id="15" name="Group 14">
            <a:extLst>
              <a:ext uri="{FF2B5EF4-FFF2-40B4-BE49-F238E27FC236}">
                <a16:creationId xmlns:a16="http://schemas.microsoft.com/office/drawing/2014/main" id="{C47A1EE0-4011-3749-B01C-FC489EEDF880}"/>
              </a:ext>
            </a:extLst>
          </p:cNvPr>
          <p:cNvGrpSpPr>
            <a:grpSpLocks/>
          </p:cNvGrpSpPr>
          <p:nvPr userDrawn="1"/>
        </p:nvGrpSpPr>
        <p:grpSpPr bwMode="auto">
          <a:xfrm rot="10800000">
            <a:off x="8870040" y="0"/>
            <a:ext cx="3325208" cy="3325208"/>
            <a:chOff x="0" y="12289"/>
            <a:chExt cx="3550" cy="3551"/>
          </a:xfrm>
        </p:grpSpPr>
        <p:sp>
          <p:nvSpPr>
            <p:cNvPr id="16" name="Freeform 15">
              <a:extLst>
                <a:ext uri="{FF2B5EF4-FFF2-40B4-BE49-F238E27FC236}">
                  <a16:creationId xmlns:a16="http://schemas.microsoft.com/office/drawing/2014/main" id="{17EED68A-6660-2643-BBFB-B6AB92A7C22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7" name="Freeform 16">
              <a:extLst>
                <a:ext uri="{FF2B5EF4-FFF2-40B4-BE49-F238E27FC236}">
                  <a16:creationId xmlns:a16="http://schemas.microsoft.com/office/drawing/2014/main" id="{BECF9FB8-F6C7-C54D-99F4-11FDF26D7F9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8" name="Freeform 17">
              <a:extLst>
                <a:ext uri="{FF2B5EF4-FFF2-40B4-BE49-F238E27FC236}">
                  <a16:creationId xmlns:a16="http://schemas.microsoft.com/office/drawing/2014/main" id="{46C7C62D-7D3B-934C-AFF9-0F10E727B42E}"/>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4" name="Text Placeholder 3">
            <a:extLst>
              <a:ext uri="{FF2B5EF4-FFF2-40B4-BE49-F238E27FC236}">
                <a16:creationId xmlns:a16="http://schemas.microsoft.com/office/drawing/2014/main" id="{FF85D552-3AFC-4D21-A944-9D41E128A96E}"/>
              </a:ext>
            </a:extLst>
          </p:cNvPr>
          <p:cNvSpPr>
            <a:spLocks noGrp="1"/>
          </p:cNvSpPr>
          <p:nvPr>
            <p:ph type="body" sz="quarter" idx="12"/>
          </p:nvPr>
        </p:nvSpPr>
        <p:spPr>
          <a:xfrm>
            <a:off x="952500" y="2286000"/>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a:t>Click to edit Master text styles</a:t>
            </a:r>
          </a:p>
        </p:txBody>
      </p:sp>
      <p:sp>
        <p:nvSpPr>
          <p:cNvPr id="21" name="Text Placeholder 2">
            <a:extLst>
              <a:ext uri="{FF2B5EF4-FFF2-40B4-BE49-F238E27FC236}">
                <a16:creationId xmlns:a16="http://schemas.microsoft.com/office/drawing/2014/main" id="{BE8C2EDB-9C70-49A2-865C-E5CD77D3E741}"/>
              </a:ext>
            </a:extLst>
          </p:cNvPr>
          <p:cNvSpPr>
            <a:spLocks noGrp="1"/>
          </p:cNvSpPr>
          <p:nvPr>
            <p:ph type="body" sz="quarter" idx="13"/>
          </p:nvPr>
        </p:nvSpPr>
        <p:spPr>
          <a:xfrm>
            <a:off x="953655" y="3841846"/>
            <a:ext cx="4838700" cy="636754"/>
          </a:xfrm>
        </p:spPr>
        <p:txBody>
          <a:bodyPr>
            <a:noAutofit/>
          </a:bodyPr>
          <a:lstStyle>
            <a:lvl1pPr marL="0" indent="0">
              <a:buNone/>
              <a:defRPr sz="1600">
                <a:latin typeface="+mn-lt"/>
              </a:defRPr>
            </a:lvl1pPr>
          </a:lstStyle>
          <a:p>
            <a:pPr lvl="0"/>
            <a:r>
              <a:rPr lang="en-US"/>
              <a:t>Click to edit Master text styles</a:t>
            </a:r>
          </a:p>
        </p:txBody>
      </p:sp>
      <p:sp>
        <p:nvSpPr>
          <p:cNvPr id="22" name="Text Placeholder 3">
            <a:extLst>
              <a:ext uri="{FF2B5EF4-FFF2-40B4-BE49-F238E27FC236}">
                <a16:creationId xmlns:a16="http://schemas.microsoft.com/office/drawing/2014/main" id="{EE50320A-D017-45C6-9986-94BC43911E98}"/>
              </a:ext>
            </a:extLst>
          </p:cNvPr>
          <p:cNvSpPr>
            <a:spLocks noGrp="1"/>
          </p:cNvSpPr>
          <p:nvPr>
            <p:ph type="body" sz="quarter" idx="14"/>
          </p:nvPr>
        </p:nvSpPr>
        <p:spPr>
          <a:xfrm>
            <a:off x="953655" y="3470942"/>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a:t>Click to edit Master text styles</a:t>
            </a:r>
          </a:p>
        </p:txBody>
      </p:sp>
      <p:sp>
        <p:nvSpPr>
          <p:cNvPr id="23" name="Text Placeholder 2">
            <a:extLst>
              <a:ext uri="{FF2B5EF4-FFF2-40B4-BE49-F238E27FC236}">
                <a16:creationId xmlns:a16="http://schemas.microsoft.com/office/drawing/2014/main" id="{673EB498-F5D2-4E15-990A-2AFA4A377CBB}"/>
              </a:ext>
            </a:extLst>
          </p:cNvPr>
          <p:cNvSpPr>
            <a:spLocks noGrp="1"/>
          </p:cNvSpPr>
          <p:nvPr>
            <p:ph type="body" sz="quarter" idx="15"/>
          </p:nvPr>
        </p:nvSpPr>
        <p:spPr>
          <a:xfrm>
            <a:off x="952500" y="5017901"/>
            <a:ext cx="4838700" cy="908340"/>
          </a:xfrm>
        </p:spPr>
        <p:txBody>
          <a:bodyPr>
            <a:noAutofit/>
          </a:bodyPr>
          <a:lstStyle>
            <a:lvl1pPr marL="0" indent="0">
              <a:buNone/>
              <a:defRPr sz="1600">
                <a:latin typeface="+mn-lt"/>
              </a:defRPr>
            </a:lvl1pPr>
          </a:lstStyle>
          <a:p>
            <a:pPr lvl="0"/>
            <a:r>
              <a:rPr lang="en-US"/>
              <a:t>Click to edit Master text styles</a:t>
            </a:r>
          </a:p>
        </p:txBody>
      </p:sp>
      <p:sp>
        <p:nvSpPr>
          <p:cNvPr id="24" name="Text Placeholder 3">
            <a:extLst>
              <a:ext uri="{FF2B5EF4-FFF2-40B4-BE49-F238E27FC236}">
                <a16:creationId xmlns:a16="http://schemas.microsoft.com/office/drawing/2014/main" id="{1F528150-326B-4BB3-AC38-7FC805DB6BA7}"/>
              </a:ext>
            </a:extLst>
          </p:cNvPr>
          <p:cNvSpPr>
            <a:spLocks noGrp="1"/>
          </p:cNvSpPr>
          <p:nvPr>
            <p:ph type="body" sz="quarter" idx="16"/>
          </p:nvPr>
        </p:nvSpPr>
        <p:spPr>
          <a:xfrm>
            <a:off x="952500" y="4646997"/>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a:t>Click to edit Master text styles</a:t>
            </a:r>
          </a:p>
        </p:txBody>
      </p:sp>
      <p:sp>
        <p:nvSpPr>
          <p:cNvPr id="25" name="Text Placeholder 2">
            <a:extLst>
              <a:ext uri="{FF2B5EF4-FFF2-40B4-BE49-F238E27FC236}">
                <a16:creationId xmlns:a16="http://schemas.microsoft.com/office/drawing/2014/main" id="{20EBEFF7-AECA-409B-9ACC-A63A168283BE}"/>
              </a:ext>
            </a:extLst>
          </p:cNvPr>
          <p:cNvSpPr>
            <a:spLocks noGrp="1"/>
          </p:cNvSpPr>
          <p:nvPr>
            <p:ph type="body" sz="quarter" idx="17"/>
          </p:nvPr>
        </p:nvSpPr>
        <p:spPr>
          <a:xfrm>
            <a:off x="6399647" y="2656904"/>
            <a:ext cx="4838700" cy="574318"/>
          </a:xfrm>
        </p:spPr>
        <p:txBody>
          <a:bodyPr>
            <a:noAutofit/>
          </a:bodyPr>
          <a:lstStyle>
            <a:lvl1pPr marL="0" indent="0">
              <a:buNone/>
              <a:defRPr sz="1600">
                <a:latin typeface="+mn-lt"/>
              </a:defRPr>
            </a:lvl1pPr>
          </a:lstStyle>
          <a:p>
            <a:pPr lvl="0"/>
            <a:r>
              <a:rPr lang="en-US"/>
              <a:t>Click to edit Master text styles</a:t>
            </a:r>
          </a:p>
        </p:txBody>
      </p:sp>
      <p:sp>
        <p:nvSpPr>
          <p:cNvPr id="26" name="Text Placeholder 3">
            <a:extLst>
              <a:ext uri="{FF2B5EF4-FFF2-40B4-BE49-F238E27FC236}">
                <a16:creationId xmlns:a16="http://schemas.microsoft.com/office/drawing/2014/main" id="{29E4D063-8666-4D7A-B8C8-2B9383F798E0}"/>
              </a:ext>
            </a:extLst>
          </p:cNvPr>
          <p:cNvSpPr>
            <a:spLocks noGrp="1"/>
          </p:cNvSpPr>
          <p:nvPr>
            <p:ph type="body" sz="quarter" idx="18"/>
          </p:nvPr>
        </p:nvSpPr>
        <p:spPr>
          <a:xfrm>
            <a:off x="6399647" y="2286000"/>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a:t>Click to edit Master text styles</a:t>
            </a:r>
          </a:p>
        </p:txBody>
      </p:sp>
      <p:sp>
        <p:nvSpPr>
          <p:cNvPr id="27" name="Text Placeholder 2">
            <a:extLst>
              <a:ext uri="{FF2B5EF4-FFF2-40B4-BE49-F238E27FC236}">
                <a16:creationId xmlns:a16="http://schemas.microsoft.com/office/drawing/2014/main" id="{4717B7CD-A4F9-444E-82B9-8914CB574887}"/>
              </a:ext>
            </a:extLst>
          </p:cNvPr>
          <p:cNvSpPr>
            <a:spLocks noGrp="1"/>
          </p:cNvSpPr>
          <p:nvPr>
            <p:ph type="body" sz="quarter" idx="19"/>
          </p:nvPr>
        </p:nvSpPr>
        <p:spPr>
          <a:xfrm>
            <a:off x="6399647" y="3841846"/>
            <a:ext cx="4838700" cy="908340"/>
          </a:xfrm>
        </p:spPr>
        <p:txBody>
          <a:bodyPr>
            <a:noAutofit/>
          </a:bodyPr>
          <a:lstStyle>
            <a:lvl1pPr marL="0" indent="0">
              <a:buNone/>
              <a:defRPr sz="1600">
                <a:latin typeface="+mn-lt"/>
              </a:defRPr>
            </a:lvl1pPr>
          </a:lstStyle>
          <a:p>
            <a:pPr lvl="0"/>
            <a:r>
              <a:rPr lang="en-US"/>
              <a:t>Click to edit Master text styles</a:t>
            </a:r>
          </a:p>
        </p:txBody>
      </p:sp>
      <p:sp>
        <p:nvSpPr>
          <p:cNvPr id="28" name="Text Placeholder 3">
            <a:extLst>
              <a:ext uri="{FF2B5EF4-FFF2-40B4-BE49-F238E27FC236}">
                <a16:creationId xmlns:a16="http://schemas.microsoft.com/office/drawing/2014/main" id="{2CF285B7-A950-4326-A4D5-F5D542D2D65B}"/>
              </a:ext>
            </a:extLst>
          </p:cNvPr>
          <p:cNvSpPr>
            <a:spLocks noGrp="1"/>
          </p:cNvSpPr>
          <p:nvPr>
            <p:ph type="body" sz="quarter" idx="20"/>
          </p:nvPr>
        </p:nvSpPr>
        <p:spPr>
          <a:xfrm>
            <a:off x="6399647" y="3470942"/>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a:t>Click to edit Master text styles</a:t>
            </a:r>
          </a:p>
        </p:txBody>
      </p:sp>
      <p:sp>
        <p:nvSpPr>
          <p:cNvPr id="2" name="Date Placeholder 1">
            <a:extLst>
              <a:ext uri="{FF2B5EF4-FFF2-40B4-BE49-F238E27FC236}">
                <a16:creationId xmlns:a16="http://schemas.microsoft.com/office/drawing/2014/main" id="{EC45E38A-5516-4C3E-88FC-0DCBD876054B}"/>
              </a:ext>
            </a:extLst>
          </p:cNvPr>
          <p:cNvSpPr>
            <a:spLocks noGrp="1"/>
          </p:cNvSpPr>
          <p:nvPr>
            <p:ph type="dt" sz="half" idx="21"/>
          </p:nvPr>
        </p:nvSpPr>
        <p:spPr/>
        <p:txBody>
          <a:bodyPr/>
          <a:lstStyle/>
          <a:p>
            <a:fld id="{6FCA8E82-58CD-E045-8B98-B7A85B79B752}" type="datetime4">
              <a:rPr lang="en-US" smtClean="0"/>
              <a:pPr/>
              <a:t>September 29, 2024</a:t>
            </a:fld>
            <a:endParaRPr lang="en-US" dirty="0">
              <a:latin typeface="+mn-lt"/>
            </a:endParaRPr>
          </a:p>
        </p:txBody>
      </p:sp>
      <p:sp>
        <p:nvSpPr>
          <p:cNvPr id="5" name="Footer Placeholder 4">
            <a:extLst>
              <a:ext uri="{FF2B5EF4-FFF2-40B4-BE49-F238E27FC236}">
                <a16:creationId xmlns:a16="http://schemas.microsoft.com/office/drawing/2014/main" id="{14225273-038D-4F51-A093-83D80104F21A}"/>
              </a:ext>
            </a:extLst>
          </p:cNvPr>
          <p:cNvSpPr>
            <a:spLocks noGrp="1"/>
          </p:cNvSpPr>
          <p:nvPr>
            <p:ph type="ftr" sz="quarter" idx="22"/>
          </p:nvPr>
        </p:nvSpPr>
        <p:spPr/>
        <p:txBody>
          <a:bodyPr/>
          <a:lstStyle/>
          <a:p>
            <a:r>
              <a:rPr lang="en-US"/>
              <a:t>Annual Review</a:t>
            </a:r>
            <a:endParaRPr lang="en-US" b="0" dirty="0"/>
          </a:p>
        </p:txBody>
      </p:sp>
      <p:sp>
        <p:nvSpPr>
          <p:cNvPr id="6" name="Slide Number Placeholder 5">
            <a:extLst>
              <a:ext uri="{FF2B5EF4-FFF2-40B4-BE49-F238E27FC236}">
                <a16:creationId xmlns:a16="http://schemas.microsoft.com/office/drawing/2014/main" id="{C7F24E14-E0E0-44FA-A4AA-FA63A858730C}"/>
              </a:ext>
            </a:extLst>
          </p:cNvPr>
          <p:cNvSpPr>
            <a:spLocks noGrp="1"/>
          </p:cNvSpPr>
          <p:nvPr>
            <p:ph type="sldNum" sz="quarter" idx="23"/>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30601358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1"/>
        </a:solidFill>
        <a:effectLst/>
      </p:bgPr>
    </p:bg>
    <p:spTree>
      <p:nvGrpSpPr>
        <p:cNvPr id="1" name=""/>
        <p:cNvGrpSpPr/>
        <p:nvPr/>
      </p:nvGrpSpPr>
      <p:grpSpPr>
        <a:xfrm>
          <a:off x="0" y="0"/>
          <a:ext cx="0" cy="0"/>
          <a:chOff x="0" y="0"/>
          <a:chExt cx="0" cy="0"/>
        </a:xfrm>
      </p:grpSpPr>
      <p:sp>
        <p:nvSpPr>
          <p:cNvPr id="16" name="Text Placeholder 29">
            <a:extLst>
              <a:ext uri="{FF2B5EF4-FFF2-40B4-BE49-F238E27FC236}">
                <a16:creationId xmlns:a16="http://schemas.microsoft.com/office/drawing/2014/main" id="{BB778BC5-5409-574B-96E2-B45CDD940DF4}"/>
              </a:ext>
            </a:extLst>
          </p:cNvPr>
          <p:cNvSpPr>
            <a:spLocks noGrp="1"/>
          </p:cNvSpPr>
          <p:nvPr>
            <p:ph type="body" sz="quarter" idx="11"/>
          </p:nvPr>
        </p:nvSpPr>
        <p:spPr>
          <a:xfrm>
            <a:off x="6896100" y="5102063"/>
            <a:ext cx="4914900" cy="588795"/>
          </a:xfrm>
        </p:spPr>
        <p:txBody>
          <a:bodyPr lIns="0" tIns="0" rIns="0" bIns="0" anchor="b">
            <a:noAutofit/>
          </a:bodyPr>
          <a:lstStyle>
            <a:lvl1pPr marL="0" indent="0">
              <a:buNone/>
              <a:defRPr sz="1600" b="0" i="0">
                <a:solidFill>
                  <a:schemeClr val="tx2"/>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17" name="Subtitle 2">
            <a:extLst>
              <a:ext uri="{FF2B5EF4-FFF2-40B4-BE49-F238E27FC236}">
                <a16:creationId xmlns:a16="http://schemas.microsoft.com/office/drawing/2014/main" id="{32916F3A-28FA-9A4B-A780-0D687D932893}"/>
              </a:ext>
            </a:extLst>
          </p:cNvPr>
          <p:cNvSpPr>
            <a:spLocks noGrp="1"/>
          </p:cNvSpPr>
          <p:nvPr>
            <p:ph type="subTitle" idx="1"/>
          </p:nvPr>
        </p:nvSpPr>
        <p:spPr>
          <a:xfrm>
            <a:off x="6907623" y="3591098"/>
            <a:ext cx="4903377" cy="1057791"/>
          </a:xfrm>
        </p:spPr>
        <p:txBody>
          <a:bodyPr lIns="0" tIns="0" rIns="0" bIns="0">
            <a:normAutofit/>
          </a:bodyPr>
          <a:lstStyle>
            <a:lvl1pPr marL="0" indent="0" algn="l">
              <a:buNone/>
              <a:defRPr sz="1600" b="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6" name="Title 1">
            <a:extLst>
              <a:ext uri="{FF2B5EF4-FFF2-40B4-BE49-F238E27FC236}">
                <a16:creationId xmlns:a16="http://schemas.microsoft.com/office/drawing/2014/main" id="{E29321F6-59C5-6E4C-A846-6AD00848A444}"/>
              </a:ext>
            </a:extLst>
          </p:cNvPr>
          <p:cNvSpPr>
            <a:spLocks noGrp="1"/>
          </p:cNvSpPr>
          <p:nvPr>
            <p:ph type="title"/>
          </p:nvPr>
        </p:nvSpPr>
        <p:spPr>
          <a:xfrm>
            <a:off x="6907623" y="2173658"/>
            <a:ext cx="4903377" cy="610863"/>
          </a:xfrm>
          <a:prstGeom prst="rect">
            <a:avLst/>
          </a:prstGeom>
        </p:spPr>
        <p:txBody>
          <a:bodyPr lIns="0" tIns="0" rIns="0" bIns="0" anchor="b" anchorCtr="0">
            <a:normAutofit/>
          </a:bodyPr>
          <a:lstStyle>
            <a:lvl1pPr>
              <a:defRPr sz="4400" b="1" i="0">
                <a:latin typeface="+mj-lt"/>
              </a:defRPr>
            </a:lvl1pPr>
          </a:lstStyle>
          <a:p>
            <a:r>
              <a:rPr lang="en-US"/>
              <a:t>Click to edit Master title style</a:t>
            </a:r>
            <a:endParaRPr lang="en-US" dirty="0"/>
          </a:p>
        </p:txBody>
      </p:sp>
      <p:cxnSp>
        <p:nvCxnSpPr>
          <p:cNvPr id="27" name="Straight Connector 26">
            <a:extLst>
              <a:ext uri="{FF2B5EF4-FFF2-40B4-BE49-F238E27FC236}">
                <a16:creationId xmlns:a16="http://schemas.microsoft.com/office/drawing/2014/main" id="{AB5C3BF3-A164-DD48-BD02-4587489DA105}"/>
              </a:ext>
            </a:extLst>
          </p:cNvPr>
          <p:cNvCxnSpPr>
            <a:cxnSpLocks/>
          </p:cNvCxnSpPr>
          <p:nvPr userDrawn="1"/>
        </p:nvCxnSpPr>
        <p:spPr>
          <a:xfrm>
            <a:off x="6896100" y="3233703"/>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1" name="Picture Placeholder 2">
            <a:extLst>
              <a:ext uri="{FF2B5EF4-FFF2-40B4-BE49-F238E27FC236}">
                <a16:creationId xmlns:a16="http://schemas.microsoft.com/office/drawing/2014/main" id="{F8C225AD-C009-894E-8AFA-C94EAA06509C}"/>
              </a:ext>
            </a:extLst>
          </p:cNvPr>
          <p:cNvSpPr>
            <a:spLocks noGrp="1"/>
          </p:cNvSpPr>
          <p:nvPr>
            <p:ph type="pic" sz="quarter" idx="13"/>
          </p:nvPr>
        </p:nvSpPr>
        <p:spPr>
          <a:xfrm>
            <a:off x="0" y="0"/>
            <a:ext cx="6096000" cy="6858000"/>
          </a:xfrm>
        </p:spPr>
        <p:txBody>
          <a:bodyPr/>
          <a:lstStyle/>
          <a:p>
            <a:r>
              <a:rPr lang="en-US"/>
              <a:t>Click icon to add picture</a:t>
            </a:r>
            <a:endParaRPr lang="en-US" dirty="0"/>
          </a:p>
        </p:txBody>
      </p:sp>
      <p:grpSp>
        <p:nvGrpSpPr>
          <p:cNvPr id="30" name="Group 29">
            <a:extLst>
              <a:ext uri="{FF2B5EF4-FFF2-40B4-BE49-F238E27FC236}">
                <a16:creationId xmlns:a16="http://schemas.microsoft.com/office/drawing/2014/main" id="{FFEF81ED-50DF-3946-87D9-407C13C3CE9F}"/>
              </a:ext>
            </a:extLst>
          </p:cNvPr>
          <p:cNvGrpSpPr>
            <a:grpSpLocks/>
          </p:cNvGrpSpPr>
          <p:nvPr userDrawn="1"/>
        </p:nvGrpSpPr>
        <p:grpSpPr bwMode="auto">
          <a:xfrm rot="10800000">
            <a:off x="8870040" y="0"/>
            <a:ext cx="3325208" cy="3325208"/>
            <a:chOff x="0" y="12289"/>
            <a:chExt cx="3550" cy="3551"/>
          </a:xfrm>
        </p:grpSpPr>
        <p:sp>
          <p:nvSpPr>
            <p:cNvPr id="31" name="Freeform 30">
              <a:extLst>
                <a:ext uri="{FF2B5EF4-FFF2-40B4-BE49-F238E27FC236}">
                  <a16:creationId xmlns:a16="http://schemas.microsoft.com/office/drawing/2014/main" id="{4B6857A0-601C-9C40-ADB4-7927C7A4ECA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2" name="Freeform 31">
              <a:extLst>
                <a:ext uri="{FF2B5EF4-FFF2-40B4-BE49-F238E27FC236}">
                  <a16:creationId xmlns:a16="http://schemas.microsoft.com/office/drawing/2014/main" id="{31562ACC-ECB3-4841-A52C-00DAFF438EBF}"/>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a:extLst>
                <a:ext uri="{FF2B5EF4-FFF2-40B4-BE49-F238E27FC236}">
                  <a16:creationId xmlns:a16="http://schemas.microsoft.com/office/drawing/2014/main" id="{77C317B8-91B4-7040-AB8C-CE822CA28AA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999130720"/>
      </p:ext>
    </p:extLst>
  </p:cSld>
  <p:clrMapOvr>
    <a:masterClrMapping/>
  </p:clrMapOvr>
  <p:extLst>
    <p:ext uri="{DCECCB84-F9BA-43D5-87BE-67443E8EF086}">
      <p15:sldGuideLst xmlns:p15="http://schemas.microsoft.com/office/powerpoint/2012/main">
        <p15:guide id="1" pos="6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06C6F65-35CD-D64B-992A-0C1C1E00384D}"/>
              </a:ext>
            </a:extLst>
          </p:cNvPr>
          <p:cNvGrpSpPr/>
          <p:nvPr userDrawn="1"/>
        </p:nvGrpSpPr>
        <p:grpSpPr>
          <a:xfrm>
            <a:off x="6362700" y="0"/>
            <a:ext cx="5829298" cy="3235602"/>
            <a:chOff x="5612972" y="1"/>
            <a:chExt cx="6615961" cy="3672246"/>
          </a:xfrm>
        </p:grpSpPr>
        <p:sp>
          <p:nvSpPr>
            <p:cNvPr id="7" name="AutoShape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8" name="Freef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9" name="Freef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 name="Freef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anchor="t" anchorCtr="0" upright="1">
              <a:noAutofit/>
            </a:bodyPr>
            <a:lstStyle/>
            <a:p>
              <a:endParaRPr lang="en-US" dirty="0"/>
            </a:p>
          </p:txBody>
        </p:sp>
        <p:sp>
          <p:nvSpPr>
            <p:cNvPr id="11" name="Freef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2" name="Title 1">
            <a:extLst>
              <a:ext uri="{FF2B5EF4-FFF2-40B4-BE49-F238E27FC236}">
                <a16:creationId xmlns:a16="http://schemas.microsoft.com/office/drawing/2014/main" id="{39F93F26-ED5C-E74E-BFBD-E3054DC1B9C1}"/>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spc="50" baseline="0">
                <a:latin typeface="+mj-lt"/>
              </a:defRPr>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CF0FD074-81E2-0D4E-8446-C5B415B238A0}"/>
              </a:ext>
            </a:extLst>
          </p:cNvPr>
          <p:cNvCxnSpPr>
            <a:cxnSpLocks/>
          </p:cNvCxnSpPr>
          <p:nvPr userDrawn="1"/>
        </p:nvCxnSpPr>
        <p:spPr>
          <a:xfrm>
            <a:off x="952500" y="1934655"/>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4" name="Text Placeholder 29">
            <a:extLst>
              <a:ext uri="{FF2B5EF4-FFF2-40B4-BE49-F238E27FC236}">
                <a16:creationId xmlns:a16="http://schemas.microsoft.com/office/drawing/2014/main" id="{58AAB058-5FFC-9E4E-AD2E-FB1B4EE51025}"/>
              </a:ext>
            </a:extLst>
          </p:cNvPr>
          <p:cNvSpPr>
            <a:spLocks noGrp="1"/>
          </p:cNvSpPr>
          <p:nvPr>
            <p:ph type="body" sz="quarter" idx="13"/>
          </p:nvPr>
        </p:nvSpPr>
        <p:spPr>
          <a:xfrm>
            <a:off x="952500" y="2818296"/>
            <a:ext cx="2133600"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15" name="Text Placeholder 29">
            <a:extLst>
              <a:ext uri="{FF2B5EF4-FFF2-40B4-BE49-F238E27FC236}">
                <a16:creationId xmlns:a16="http://schemas.microsoft.com/office/drawing/2014/main" id="{18ABDA74-C3EC-274D-BE87-AC5B825A2A4C}"/>
              </a:ext>
            </a:extLst>
          </p:cNvPr>
          <p:cNvSpPr>
            <a:spLocks noGrp="1"/>
          </p:cNvSpPr>
          <p:nvPr>
            <p:ph type="body" sz="quarter" idx="14"/>
          </p:nvPr>
        </p:nvSpPr>
        <p:spPr>
          <a:xfrm>
            <a:off x="952500" y="2209800"/>
            <a:ext cx="2133600"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a:t>Click to edit Master text styles</a:t>
            </a:r>
          </a:p>
        </p:txBody>
      </p:sp>
      <p:cxnSp>
        <p:nvCxnSpPr>
          <p:cNvPr id="16" name="Straight Connector 15">
            <a:extLst>
              <a:ext uri="{FF2B5EF4-FFF2-40B4-BE49-F238E27FC236}">
                <a16:creationId xmlns:a16="http://schemas.microsoft.com/office/drawing/2014/main" id="{A3DDE02E-BC75-2645-8725-CA2CFD327A3C}"/>
              </a:ext>
            </a:extLst>
          </p:cNvPr>
          <p:cNvCxnSpPr>
            <a:cxnSpLocks/>
          </p:cNvCxnSpPr>
          <p:nvPr userDrawn="1"/>
        </p:nvCxnSpPr>
        <p:spPr>
          <a:xfrm>
            <a:off x="3663043"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7" name="Text Placeholder 29">
            <a:extLst>
              <a:ext uri="{FF2B5EF4-FFF2-40B4-BE49-F238E27FC236}">
                <a16:creationId xmlns:a16="http://schemas.microsoft.com/office/drawing/2014/main" id="{3ABA9FD1-9B74-F14F-81EF-7B3407196B03}"/>
              </a:ext>
            </a:extLst>
          </p:cNvPr>
          <p:cNvSpPr>
            <a:spLocks noGrp="1"/>
          </p:cNvSpPr>
          <p:nvPr>
            <p:ph type="body" sz="quarter" idx="15"/>
          </p:nvPr>
        </p:nvSpPr>
        <p:spPr>
          <a:xfrm>
            <a:off x="3663042" y="2818296"/>
            <a:ext cx="2128157"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18" name="Text Placeholder 29">
            <a:extLst>
              <a:ext uri="{FF2B5EF4-FFF2-40B4-BE49-F238E27FC236}">
                <a16:creationId xmlns:a16="http://schemas.microsoft.com/office/drawing/2014/main" id="{0E9E9D03-0186-5B4C-A73F-95ADCD08A44A}"/>
              </a:ext>
            </a:extLst>
          </p:cNvPr>
          <p:cNvSpPr>
            <a:spLocks noGrp="1"/>
          </p:cNvSpPr>
          <p:nvPr>
            <p:ph type="body" sz="quarter" idx="16"/>
          </p:nvPr>
        </p:nvSpPr>
        <p:spPr>
          <a:xfrm>
            <a:off x="3663042" y="2209800"/>
            <a:ext cx="2128157"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a:t>Click to edit Master text styles</a:t>
            </a:r>
          </a:p>
        </p:txBody>
      </p:sp>
      <p:cxnSp>
        <p:nvCxnSpPr>
          <p:cNvPr id="20" name="Straight Connector 19">
            <a:extLst>
              <a:ext uri="{FF2B5EF4-FFF2-40B4-BE49-F238E27FC236}">
                <a16:creationId xmlns:a16="http://schemas.microsoft.com/office/drawing/2014/main" id="{E01EE6FD-FABB-AD48-92DA-19805B502918}"/>
              </a:ext>
            </a:extLst>
          </p:cNvPr>
          <p:cNvCxnSpPr>
            <a:cxnSpLocks/>
          </p:cNvCxnSpPr>
          <p:nvPr userDrawn="1"/>
        </p:nvCxnSpPr>
        <p:spPr>
          <a:xfrm>
            <a:off x="952500" y="4248119"/>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1" name="Text Placeholder 29">
            <a:extLst>
              <a:ext uri="{FF2B5EF4-FFF2-40B4-BE49-F238E27FC236}">
                <a16:creationId xmlns:a16="http://schemas.microsoft.com/office/drawing/2014/main" id="{F953BCFF-5CB8-784F-ACC1-A14670E62196}"/>
              </a:ext>
            </a:extLst>
          </p:cNvPr>
          <p:cNvSpPr>
            <a:spLocks noGrp="1"/>
          </p:cNvSpPr>
          <p:nvPr>
            <p:ph type="body" sz="quarter" idx="19"/>
          </p:nvPr>
        </p:nvSpPr>
        <p:spPr>
          <a:xfrm>
            <a:off x="952500" y="5131299"/>
            <a:ext cx="2133600"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22" name="Text Placeholder 29">
            <a:extLst>
              <a:ext uri="{FF2B5EF4-FFF2-40B4-BE49-F238E27FC236}">
                <a16:creationId xmlns:a16="http://schemas.microsoft.com/office/drawing/2014/main" id="{97DCC038-CDD3-1D48-B8BA-2617616935C5}"/>
              </a:ext>
            </a:extLst>
          </p:cNvPr>
          <p:cNvSpPr>
            <a:spLocks noGrp="1"/>
          </p:cNvSpPr>
          <p:nvPr>
            <p:ph type="body" sz="quarter" idx="20"/>
          </p:nvPr>
        </p:nvSpPr>
        <p:spPr>
          <a:xfrm>
            <a:off x="952500" y="4522803"/>
            <a:ext cx="2133600"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3BB36CC-7349-334D-A028-58D01025E726}"/>
              </a:ext>
            </a:extLst>
          </p:cNvPr>
          <p:cNvCxnSpPr>
            <a:cxnSpLocks/>
          </p:cNvCxnSpPr>
          <p:nvPr userDrawn="1"/>
        </p:nvCxnSpPr>
        <p:spPr>
          <a:xfrm>
            <a:off x="3663043"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4" name="Text Placeholder 29">
            <a:extLst>
              <a:ext uri="{FF2B5EF4-FFF2-40B4-BE49-F238E27FC236}">
                <a16:creationId xmlns:a16="http://schemas.microsoft.com/office/drawing/2014/main" id="{C20DFC6E-CE65-E94B-921D-38F386E173F2}"/>
              </a:ext>
            </a:extLst>
          </p:cNvPr>
          <p:cNvSpPr>
            <a:spLocks noGrp="1"/>
          </p:cNvSpPr>
          <p:nvPr>
            <p:ph type="body" sz="quarter" idx="21"/>
          </p:nvPr>
        </p:nvSpPr>
        <p:spPr>
          <a:xfrm>
            <a:off x="3663042" y="5131299"/>
            <a:ext cx="2128157"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25" name="Text Placeholder 29">
            <a:extLst>
              <a:ext uri="{FF2B5EF4-FFF2-40B4-BE49-F238E27FC236}">
                <a16:creationId xmlns:a16="http://schemas.microsoft.com/office/drawing/2014/main" id="{773FBF72-A3D8-2F4E-BAD2-2755F0BE4A47}"/>
              </a:ext>
            </a:extLst>
          </p:cNvPr>
          <p:cNvSpPr>
            <a:spLocks noGrp="1"/>
          </p:cNvSpPr>
          <p:nvPr>
            <p:ph type="body" sz="quarter" idx="22"/>
          </p:nvPr>
        </p:nvSpPr>
        <p:spPr>
          <a:xfrm>
            <a:off x="3663042" y="4522803"/>
            <a:ext cx="2128157"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a:t>Click to edit Master text styles</a:t>
            </a:r>
          </a:p>
        </p:txBody>
      </p:sp>
      <p:cxnSp>
        <p:nvCxnSpPr>
          <p:cNvPr id="26" name="Straight Connector 25">
            <a:extLst>
              <a:ext uri="{FF2B5EF4-FFF2-40B4-BE49-F238E27FC236}">
                <a16:creationId xmlns:a16="http://schemas.microsoft.com/office/drawing/2014/main" id="{C402C0D4-D9C4-F547-B996-38177302A3DC}"/>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7" name="Text Placeholder 29">
            <a:extLst>
              <a:ext uri="{FF2B5EF4-FFF2-40B4-BE49-F238E27FC236}">
                <a16:creationId xmlns:a16="http://schemas.microsoft.com/office/drawing/2014/main" id="{9B18A1DC-4A61-514B-9F70-1DCC893EBB17}"/>
              </a:ext>
            </a:extLst>
          </p:cNvPr>
          <p:cNvSpPr>
            <a:spLocks noGrp="1"/>
          </p:cNvSpPr>
          <p:nvPr>
            <p:ph type="body" sz="quarter" idx="23"/>
          </p:nvPr>
        </p:nvSpPr>
        <p:spPr>
          <a:xfrm>
            <a:off x="6367054" y="5131299"/>
            <a:ext cx="2129245"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28" name="Text Placeholder 29">
            <a:extLst>
              <a:ext uri="{FF2B5EF4-FFF2-40B4-BE49-F238E27FC236}">
                <a16:creationId xmlns:a16="http://schemas.microsoft.com/office/drawing/2014/main" id="{DD138509-2AA1-D540-90D6-288474956619}"/>
              </a:ext>
            </a:extLst>
          </p:cNvPr>
          <p:cNvSpPr>
            <a:spLocks noGrp="1"/>
          </p:cNvSpPr>
          <p:nvPr>
            <p:ph type="body" sz="quarter" idx="24"/>
          </p:nvPr>
        </p:nvSpPr>
        <p:spPr>
          <a:xfrm>
            <a:off x="6367054" y="4522803"/>
            <a:ext cx="2129245"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a:t>Click to edit Master text styles</a:t>
            </a:r>
          </a:p>
        </p:txBody>
      </p:sp>
      <p:sp>
        <p:nvSpPr>
          <p:cNvPr id="2" name="Date Placeholder 1">
            <a:extLst>
              <a:ext uri="{FF2B5EF4-FFF2-40B4-BE49-F238E27FC236}">
                <a16:creationId xmlns:a16="http://schemas.microsoft.com/office/drawing/2014/main" id="{62655503-4608-4F79-A5D4-B2F67958F263}"/>
              </a:ext>
            </a:extLst>
          </p:cNvPr>
          <p:cNvSpPr>
            <a:spLocks noGrp="1"/>
          </p:cNvSpPr>
          <p:nvPr>
            <p:ph type="dt" sz="half" idx="25"/>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9DAFA395-FE4C-4A99-A74E-57757D8473E1}"/>
              </a:ext>
            </a:extLst>
          </p:cNvPr>
          <p:cNvSpPr>
            <a:spLocks noGrp="1"/>
          </p:cNvSpPr>
          <p:nvPr>
            <p:ph type="ftr" sz="quarter" idx="26"/>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30A6A117-A0E8-43E1-9120-CE3B8B97667F}"/>
              </a:ext>
            </a:extLst>
          </p:cNvPr>
          <p:cNvSpPr>
            <a:spLocks noGrp="1"/>
          </p:cNvSpPr>
          <p:nvPr>
            <p:ph type="sldNum" sz="quarter" idx="27"/>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4093066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0" y="3900132"/>
            <a:ext cx="2959226" cy="2959226"/>
            <a:chOff x="0" y="12289"/>
            <a:chExt cx="3550" cy="3551"/>
          </a:xfrm>
        </p:grpSpPr>
        <p:sp>
          <p:nvSpPr>
            <p:cNvPr id="15"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6"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9"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4" name="Picture Placeholder 2">
            <a:extLst>
              <a:ext uri="{FF2B5EF4-FFF2-40B4-BE49-F238E27FC236}">
                <a16:creationId xmlns:a16="http://schemas.microsoft.com/office/drawing/2014/main" id="{F0C4E8C2-3240-594A-9D5E-1BCD1AF44C5E}"/>
              </a:ext>
            </a:extLst>
          </p:cNvPr>
          <p:cNvSpPr>
            <a:spLocks noGrp="1"/>
          </p:cNvSpPr>
          <p:nvPr>
            <p:ph type="pic" sz="quarter" idx="13"/>
          </p:nvPr>
        </p:nvSpPr>
        <p:spPr>
          <a:xfrm>
            <a:off x="6096000" y="-22543"/>
            <a:ext cx="6096000" cy="6903086"/>
          </a:xfrm>
        </p:spPr>
        <p:txBody>
          <a:bodyPr/>
          <a:lstStyle/>
          <a:p>
            <a:r>
              <a:rPr lang="en-US"/>
              <a:t>Click icon to add picture</a:t>
            </a:r>
            <a:endParaRPr lang="en-US" dirty="0"/>
          </a:p>
        </p:txBody>
      </p:sp>
      <p:sp>
        <p:nvSpPr>
          <p:cNvPr id="9" name="Title 1">
            <a:extLst>
              <a:ext uri="{FF2B5EF4-FFF2-40B4-BE49-F238E27FC236}">
                <a16:creationId xmlns:a16="http://schemas.microsoft.com/office/drawing/2014/main" id="{A5C37098-CEB2-1E45-989B-3DD92F3B1A30}"/>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a:t>Click to edit Master title style</a:t>
            </a:r>
            <a:endParaRPr lang="en-US" dirty="0"/>
          </a:p>
        </p:txBody>
      </p:sp>
      <p:cxnSp>
        <p:nvCxnSpPr>
          <p:cNvPr id="17" name="Straight Connector 16">
            <a:extLst>
              <a:ext uri="{FF2B5EF4-FFF2-40B4-BE49-F238E27FC236}">
                <a16:creationId xmlns:a16="http://schemas.microsoft.com/office/drawing/2014/main" id="{1D23F761-57FC-3649-AE84-0C3EF95EF561}"/>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8" name="Text Placeholder 29">
            <a:extLst>
              <a:ext uri="{FF2B5EF4-FFF2-40B4-BE49-F238E27FC236}">
                <a16:creationId xmlns:a16="http://schemas.microsoft.com/office/drawing/2014/main" id="{E66F2BC9-2F8A-1543-9AFD-9BAB0E75B31C}"/>
              </a:ext>
            </a:extLst>
          </p:cNvPr>
          <p:cNvSpPr>
            <a:spLocks noGrp="1"/>
          </p:cNvSpPr>
          <p:nvPr>
            <p:ph type="body" sz="quarter" idx="11"/>
          </p:nvPr>
        </p:nvSpPr>
        <p:spPr>
          <a:xfrm>
            <a:off x="952499" y="2289363"/>
            <a:ext cx="4572001" cy="2795232"/>
          </a:xfrm>
        </p:spPr>
        <p:txBody>
          <a:bodyPr lIns="0" tIns="0" rIns="0" bIns="0">
            <a:noAutofit/>
          </a:bodyPr>
          <a:lstStyle>
            <a:lvl1pPr marL="0" indent="0">
              <a:lnSpc>
                <a:spcPct val="100000"/>
              </a:lnSpc>
              <a:buNone/>
              <a:defRPr sz="16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2" name="Date Placeholder 1">
            <a:extLst>
              <a:ext uri="{FF2B5EF4-FFF2-40B4-BE49-F238E27FC236}">
                <a16:creationId xmlns:a16="http://schemas.microsoft.com/office/drawing/2014/main" id="{CA64E0B3-57C5-4DAF-8531-F39610E77C09}"/>
              </a:ext>
            </a:extLst>
          </p:cNvPr>
          <p:cNvSpPr>
            <a:spLocks noGrp="1"/>
          </p:cNvSpPr>
          <p:nvPr>
            <p:ph type="dt" sz="half" idx="14"/>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B7E0EC46-C626-4D58-AB64-0B3B850D1482}"/>
              </a:ext>
            </a:extLst>
          </p:cNvPr>
          <p:cNvSpPr>
            <a:spLocks noGrp="1"/>
          </p:cNvSpPr>
          <p:nvPr>
            <p:ph type="ftr" sz="quarter" idx="15"/>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8F25D00C-8F5C-4528-87FA-F9431D967555}"/>
              </a:ext>
            </a:extLst>
          </p:cNvPr>
          <p:cNvSpPr>
            <a:spLocks noGrp="1"/>
          </p:cNvSpPr>
          <p:nvPr>
            <p:ph type="sldNum" sz="quarter" idx="16"/>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3073769527"/>
      </p:ext>
    </p:extLst>
  </p:cSld>
  <p:clrMapOvr>
    <a:masterClrMapping/>
  </p:clrMapOvr>
  <p:extLst>
    <p:ext uri="{DCECCB84-F9BA-43D5-87BE-67443E8EF086}">
      <p15:sldGuideLst xmlns:p15="http://schemas.microsoft.com/office/powerpoint/2012/main">
        <p15:guide id="1" pos="600">
          <p15:clr>
            <a:srgbClr val="FBAE40"/>
          </p15:clr>
        </p15:guide>
        <p15:guide id="6" pos="3480" userDrawn="1">
          <p15:clr>
            <a:srgbClr val="FBAE40"/>
          </p15:clr>
        </p15:guide>
        <p15:guide id="7" orient="horz" pos="1440" userDrawn="1">
          <p15:clr>
            <a:srgbClr val="FBAE40"/>
          </p15:clr>
        </p15:guide>
        <p15:guide id="9" orient="horz" pos="1224" userDrawn="1">
          <p15:clr>
            <a:srgbClr val="FBAE40"/>
          </p15:clr>
        </p15:guide>
        <p15:guide id="10" orient="horz" pos="55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eak">
    <p:bg>
      <p:bgPr>
        <a:solidFill>
          <a:schemeClr val="tx1"/>
        </a:solidFill>
        <a:effectLst/>
      </p:bgPr>
    </p:bg>
    <p:spTree>
      <p:nvGrpSpPr>
        <p:cNvPr id="1" name=""/>
        <p:cNvGrpSpPr/>
        <p:nvPr/>
      </p:nvGrpSpPr>
      <p:grpSpPr>
        <a:xfrm>
          <a:off x="0" y="0"/>
          <a:ext cx="0" cy="0"/>
          <a:chOff x="0" y="0"/>
          <a:chExt cx="0" cy="0"/>
        </a:xfrm>
      </p:grpSpPr>
      <p:sp>
        <p:nvSpPr>
          <p:cNvPr id="21" name="Picture Placeholder 2">
            <a:extLst>
              <a:ext uri="{FF2B5EF4-FFF2-40B4-BE49-F238E27FC236}">
                <a16:creationId xmlns:a16="http://schemas.microsoft.com/office/drawing/2014/main" id="{50E2385F-F6FA-D345-AF77-A9EE8E49310D}"/>
              </a:ext>
            </a:extLst>
          </p:cNvPr>
          <p:cNvSpPr>
            <a:spLocks noGrp="1"/>
          </p:cNvSpPr>
          <p:nvPr>
            <p:ph type="pic" sz="quarter" idx="13"/>
          </p:nvPr>
        </p:nvSpPr>
        <p:spPr>
          <a:xfrm>
            <a:off x="0" y="0"/>
            <a:ext cx="12191998" cy="6858000"/>
          </a:xfrm>
          <a:solidFill>
            <a:schemeClr val="accent2"/>
          </a:solidFill>
        </p:spPr>
        <p:txBody>
          <a:bodyPr/>
          <a:lstStyle/>
          <a:p>
            <a:r>
              <a:rPr lang="en-US"/>
              <a:t>Click icon to add picture</a:t>
            </a:r>
            <a:endParaRPr lang="en-US" dirty="0"/>
          </a:p>
        </p:txBody>
      </p:sp>
      <p:sp>
        <p:nvSpPr>
          <p:cNvPr id="18" name="Title 1">
            <a:extLst>
              <a:ext uri="{FF2B5EF4-FFF2-40B4-BE49-F238E27FC236}">
                <a16:creationId xmlns:a16="http://schemas.microsoft.com/office/drawing/2014/main" id="{8D492973-78E3-D34E-835E-CF2D4517016D}"/>
              </a:ext>
            </a:extLst>
          </p:cNvPr>
          <p:cNvSpPr>
            <a:spLocks noGrp="1"/>
          </p:cNvSpPr>
          <p:nvPr>
            <p:ph type="title"/>
          </p:nvPr>
        </p:nvSpPr>
        <p:spPr>
          <a:xfrm>
            <a:off x="7193943" y="3045437"/>
            <a:ext cx="4941477" cy="610863"/>
          </a:xfrm>
          <a:prstGeom prst="rect">
            <a:avLst/>
          </a:prstGeom>
        </p:spPr>
        <p:txBody>
          <a:bodyPr lIns="0" tIns="0" rIns="0" bIns="0" anchor="b" anchorCtr="0">
            <a:normAutofit/>
          </a:bodyPr>
          <a:lstStyle>
            <a:lvl1pPr>
              <a:defRPr sz="4100" b="1" i="0" baseline="0">
                <a:solidFill>
                  <a:schemeClr val="tx1"/>
                </a:solidFill>
                <a:latin typeface="+mj-lt"/>
              </a:defRPr>
            </a:lvl1pPr>
          </a:lstStyle>
          <a:p>
            <a:r>
              <a:rPr lang="en-US"/>
              <a:t>Click to edit Master title style</a:t>
            </a:r>
            <a:endParaRPr lang="en-US" dirty="0"/>
          </a:p>
        </p:txBody>
      </p:sp>
      <p:cxnSp>
        <p:nvCxnSpPr>
          <p:cNvPr id="20" name="Straight Connector 19">
            <a:extLst>
              <a:ext uri="{FF2B5EF4-FFF2-40B4-BE49-F238E27FC236}">
                <a16:creationId xmlns:a16="http://schemas.microsoft.com/office/drawing/2014/main" id="{4BE3A3D6-A0AD-C84D-8B2A-743F5F95432E}"/>
              </a:ext>
            </a:extLst>
          </p:cNvPr>
          <p:cNvCxnSpPr>
            <a:cxnSpLocks/>
          </p:cNvCxnSpPr>
          <p:nvPr userDrawn="1"/>
        </p:nvCxnSpPr>
        <p:spPr>
          <a:xfrm>
            <a:off x="7154721" y="4003877"/>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22" name="Group 21">
            <a:extLst>
              <a:ext uri="{FF2B5EF4-FFF2-40B4-BE49-F238E27FC236}">
                <a16:creationId xmlns:a16="http://schemas.microsoft.com/office/drawing/2014/main" id="{F4CB38BE-0FF2-694C-AA3C-D73DBF7C332C}"/>
              </a:ext>
            </a:extLst>
          </p:cNvPr>
          <p:cNvGrpSpPr>
            <a:grpSpLocks/>
          </p:cNvGrpSpPr>
          <p:nvPr userDrawn="1"/>
        </p:nvGrpSpPr>
        <p:grpSpPr bwMode="auto">
          <a:xfrm rot="10800000">
            <a:off x="9509760" y="-3"/>
            <a:ext cx="2682238" cy="2682238"/>
            <a:chOff x="0" y="12289"/>
            <a:chExt cx="3550" cy="3551"/>
          </a:xfrm>
          <a:solidFill>
            <a:schemeClr val="tx1"/>
          </a:solidFill>
        </p:grpSpPr>
        <p:sp>
          <p:nvSpPr>
            <p:cNvPr id="23" name="Freeform 22">
              <a:extLst>
                <a:ext uri="{FF2B5EF4-FFF2-40B4-BE49-F238E27FC236}">
                  <a16:creationId xmlns:a16="http://schemas.microsoft.com/office/drawing/2014/main" id="{F0257420-2EA0-6348-8B9E-1414F529726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4" name="Freeform 23">
              <a:extLst>
                <a:ext uri="{FF2B5EF4-FFF2-40B4-BE49-F238E27FC236}">
                  <a16:creationId xmlns:a16="http://schemas.microsoft.com/office/drawing/2014/main" id="{7FE65C23-C0EF-BB41-884A-01C2A7356159}"/>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5" name="Freeform 24">
              <a:extLst>
                <a:ext uri="{FF2B5EF4-FFF2-40B4-BE49-F238E27FC236}">
                  <a16:creationId xmlns:a16="http://schemas.microsoft.com/office/drawing/2014/main" id="{F73F5EB6-53C7-D44C-9003-FB5A81F9890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2357889184"/>
      </p:ext>
    </p:extLst>
  </p:cSld>
  <p:clrMapOvr>
    <a:masterClrMapping/>
  </p:clrMapOvr>
  <p:extLst>
    <p:ext uri="{DCECCB84-F9BA-43D5-87BE-67443E8EF086}">
      <p15:sldGuideLst xmlns:p15="http://schemas.microsoft.com/office/powerpoint/2012/main">
        <p15:guide id="2" pos="7104">
          <p15:clr>
            <a:srgbClr val="FBAE40"/>
          </p15:clr>
        </p15:guide>
        <p15:guide id="3" pos="4344" userDrawn="1">
          <p15:clr>
            <a:srgbClr val="FBAE40"/>
          </p15:clr>
        </p15:guide>
        <p15:guide id="4" pos="4560" userDrawn="1">
          <p15:clr>
            <a:srgbClr val="FBAE40"/>
          </p15:clr>
        </p15:guide>
        <p15:guide id="8" orient="horz" pos="18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tx1"/>
        </a:solidFill>
        <a:effectLst/>
      </p:bgPr>
    </p:bg>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75992517-0394-6B43-B15D-2A86A34512F3}"/>
              </a:ext>
            </a:extLst>
          </p:cNvPr>
          <p:cNvSpPr>
            <a:spLocks noGrp="1"/>
          </p:cNvSpPr>
          <p:nvPr>
            <p:ph type="chart" sz="quarter" idx="10"/>
          </p:nvPr>
        </p:nvSpPr>
        <p:spPr>
          <a:xfrm>
            <a:off x="952500" y="1939108"/>
            <a:ext cx="10352810" cy="4110702"/>
          </a:xfrm>
        </p:spPr>
        <p:txBody>
          <a:bodyPr/>
          <a:lstStyle>
            <a:lvl1pPr>
              <a:defRPr>
                <a:solidFill>
                  <a:schemeClr val="tx1"/>
                </a:solidFill>
              </a:defRPr>
            </a:lvl1pPr>
          </a:lstStyle>
          <a:p>
            <a:r>
              <a:rPr lang="en-US"/>
              <a:t>Click icon to add chart</a:t>
            </a:r>
            <a:endParaRPr lang="en-US" dirty="0"/>
          </a:p>
        </p:txBody>
      </p:sp>
      <p:sp>
        <p:nvSpPr>
          <p:cNvPr id="16" name="Title 1">
            <a:extLst>
              <a:ext uri="{FF2B5EF4-FFF2-40B4-BE49-F238E27FC236}">
                <a16:creationId xmlns:a16="http://schemas.microsoft.com/office/drawing/2014/main" id="{109B023A-F28F-184D-BA48-3F1C0502AE0A}"/>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371012B1-809A-45CE-9FED-46D08DC8C42B}"/>
              </a:ext>
            </a:extLst>
          </p:cNvPr>
          <p:cNvSpPr>
            <a:spLocks noGrp="1"/>
          </p:cNvSpPr>
          <p:nvPr>
            <p:ph type="dt" sz="half" idx="11"/>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3FB6FA27-6601-4107-A3C9-808CB4430246}"/>
              </a:ext>
            </a:extLst>
          </p:cNvPr>
          <p:cNvSpPr>
            <a:spLocks noGrp="1"/>
          </p:cNvSpPr>
          <p:nvPr>
            <p:ph type="ftr" sz="quarter" idx="12"/>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0919432A-F8B5-4A96-AEE6-2E159658D5DD}"/>
              </a:ext>
            </a:extLst>
          </p:cNvPr>
          <p:cNvSpPr>
            <a:spLocks noGrp="1"/>
          </p:cNvSpPr>
          <p:nvPr>
            <p:ph type="sldNum" sz="quarter" idx="13"/>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2065862895"/>
      </p:ext>
    </p:extLst>
  </p:cSld>
  <p:clrMapOvr>
    <a:masterClrMapping/>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1392" userDrawn="1">
          <p15:clr>
            <a:srgbClr val="FBAE40"/>
          </p15:clr>
        </p15:guide>
        <p15:guide id="10" orient="horz" pos="55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tx1"/>
        </a:solid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09B023A-F28F-184D-BA48-3F1C0502AE0A}"/>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a:t>Click to edit Master title style</a:t>
            </a:r>
            <a:endParaRPr lang="en-US" dirty="0"/>
          </a:p>
        </p:txBody>
      </p:sp>
      <p:sp>
        <p:nvSpPr>
          <p:cNvPr id="9" name="Table Placeholder 2">
            <a:extLst>
              <a:ext uri="{FF2B5EF4-FFF2-40B4-BE49-F238E27FC236}">
                <a16:creationId xmlns:a16="http://schemas.microsoft.com/office/drawing/2014/main" id="{1506B022-475A-6647-98FF-D5C319A0C7C4}"/>
              </a:ext>
            </a:extLst>
          </p:cNvPr>
          <p:cNvSpPr>
            <a:spLocks noGrp="1"/>
          </p:cNvSpPr>
          <p:nvPr>
            <p:ph type="tbl" sz="quarter" idx="10"/>
          </p:nvPr>
        </p:nvSpPr>
        <p:spPr>
          <a:xfrm>
            <a:off x="952500" y="2209800"/>
            <a:ext cx="10287000" cy="2593109"/>
          </a:xfrm>
        </p:spPr>
        <p:txBody>
          <a:bodyPr/>
          <a:lstStyle/>
          <a:p>
            <a:r>
              <a:rPr lang="en-US"/>
              <a:t>Click icon to add table</a:t>
            </a:r>
            <a:endParaRPr lang="en-US" dirty="0"/>
          </a:p>
        </p:txBody>
      </p:sp>
      <p:sp>
        <p:nvSpPr>
          <p:cNvPr id="2" name="Date Placeholder 1">
            <a:extLst>
              <a:ext uri="{FF2B5EF4-FFF2-40B4-BE49-F238E27FC236}">
                <a16:creationId xmlns:a16="http://schemas.microsoft.com/office/drawing/2014/main" id="{9B2411D2-78FE-46C1-9EA9-C6A882903B53}"/>
              </a:ext>
            </a:extLst>
          </p:cNvPr>
          <p:cNvSpPr>
            <a:spLocks noGrp="1"/>
          </p:cNvSpPr>
          <p:nvPr>
            <p:ph type="dt" sz="half" idx="11"/>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C04DAF8F-82DB-4DBE-9041-71217A4516CB}"/>
              </a:ext>
            </a:extLst>
          </p:cNvPr>
          <p:cNvSpPr>
            <a:spLocks noGrp="1"/>
          </p:cNvSpPr>
          <p:nvPr>
            <p:ph type="ftr" sz="quarter" idx="12"/>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782F761B-6706-439D-9C75-43E751AB195C}"/>
              </a:ext>
            </a:extLst>
          </p:cNvPr>
          <p:cNvSpPr>
            <a:spLocks noGrp="1"/>
          </p:cNvSpPr>
          <p:nvPr>
            <p:ph type="sldNum" sz="quarter" idx="13"/>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3401310734"/>
      </p:ext>
    </p:extLst>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10"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tx1"/>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5C37098-CEB2-1E45-989B-3DD92F3B1A30}"/>
              </a:ext>
            </a:extLst>
          </p:cNvPr>
          <p:cNvSpPr>
            <a:spLocks noGrp="1"/>
          </p:cNvSpPr>
          <p:nvPr>
            <p:ph type="title"/>
          </p:nvPr>
        </p:nvSpPr>
        <p:spPr>
          <a:xfrm>
            <a:off x="964022" y="2476500"/>
            <a:ext cx="7132320" cy="3289971"/>
          </a:xfrm>
          <a:prstGeom prst="rect">
            <a:avLst/>
          </a:prstGeom>
          <a:ln>
            <a:noFill/>
          </a:ln>
        </p:spPr>
        <p:txBody>
          <a:bodyPr lIns="0" tIns="0" rIns="0" bIns="0" anchor="t" anchorCtr="0">
            <a:normAutofit/>
          </a:bodyPr>
          <a:lstStyle>
            <a:lvl1pPr>
              <a:lnSpc>
                <a:spcPct val="100000"/>
              </a:lnSpc>
              <a:defRPr sz="2800" b="0" i="0">
                <a:solidFill>
                  <a:schemeClr val="bg1"/>
                </a:solidFill>
                <a:latin typeface="+mn-lt"/>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E902327D-DBD4-7A4E-ABF2-A946A559A8AD}"/>
              </a:ext>
            </a:extLst>
          </p:cNvPr>
          <p:cNvSpPr txBox="1"/>
          <p:nvPr userDrawn="1"/>
        </p:nvSpPr>
        <p:spPr>
          <a:xfrm>
            <a:off x="699948" y="548291"/>
            <a:ext cx="1589372" cy="3170099"/>
          </a:xfrm>
          <a:prstGeom prst="rect">
            <a:avLst/>
          </a:prstGeom>
          <a:noFill/>
        </p:spPr>
        <p:txBody>
          <a:bodyPr wrap="square" rtlCol="0">
            <a:spAutoFit/>
          </a:bodyPr>
          <a:lstStyle/>
          <a:p>
            <a:r>
              <a:rPr lang="en-US" sz="20000" b="1" dirty="0">
                <a:solidFill>
                  <a:schemeClr val="bg1"/>
                </a:solidFill>
              </a:rPr>
              <a:t>“</a:t>
            </a:r>
          </a:p>
        </p:txBody>
      </p:sp>
      <p:grpSp>
        <p:nvGrpSpPr>
          <p:cNvPr id="18" name="Group 17">
            <a:extLst>
              <a:ext uri="{FF2B5EF4-FFF2-40B4-BE49-F238E27FC236}">
                <a16:creationId xmlns:a16="http://schemas.microsoft.com/office/drawing/2014/main" id="{6ACB4ADD-D9F4-984E-B29D-A2CF6D19E810}"/>
              </a:ext>
            </a:extLst>
          </p:cNvPr>
          <p:cNvGrpSpPr/>
          <p:nvPr userDrawn="1"/>
        </p:nvGrpSpPr>
        <p:grpSpPr>
          <a:xfrm>
            <a:off x="6362700" y="0"/>
            <a:ext cx="5829298" cy="3235602"/>
            <a:chOff x="5612972" y="1"/>
            <a:chExt cx="6615961" cy="3672246"/>
          </a:xfrm>
        </p:grpSpPr>
        <p:sp>
          <p:nvSpPr>
            <p:cNvPr id="19" name="AutoShape 24">
              <a:extLst>
                <a:ext uri="{FF2B5EF4-FFF2-40B4-BE49-F238E27FC236}">
                  <a16:creationId xmlns:a16="http://schemas.microsoft.com/office/drawing/2014/main" id="{5017C477-A988-7041-8A67-3D8294D6AD7C}"/>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0" name="Freeform 19">
              <a:extLst>
                <a:ext uri="{FF2B5EF4-FFF2-40B4-BE49-F238E27FC236}">
                  <a16:creationId xmlns:a16="http://schemas.microsoft.com/office/drawing/2014/main" id="{206D7F37-5DD1-A24E-9CCA-84B2A168554D}"/>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1" name="Freeform 20">
              <a:extLst>
                <a:ext uri="{FF2B5EF4-FFF2-40B4-BE49-F238E27FC236}">
                  <a16:creationId xmlns:a16="http://schemas.microsoft.com/office/drawing/2014/main" id="{A6E321C8-096C-1B41-B14F-4CA7AE04BB1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2" name="Freeform 21">
              <a:extLst>
                <a:ext uri="{FF2B5EF4-FFF2-40B4-BE49-F238E27FC236}">
                  <a16:creationId xmlns:a16="http://schemas.microsoft.com/office/drawing/2014/main" id="{32B3FDD4-EB13-F44F-99D0-BFAB06F00B3A}"/>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anchor="t" anchorCtr="0" upright="1">
              <a:noAutofit/>
            </a:bodyPr>
            <a:lstStyle/>
            <a:p>
              <a:endParaRPr lang="en-US" dirty="0"/>
            </a:p>
          </p:txBody>
        </p:sp>
        <p:sp>
          <p:nvSpPr>
            <p:cNvPr id="23" name="Freeform 22">
              <a:extLst>
                <a:ext uri="{FF2B5EF4-FFF2-40B4-BE49-F238E27FC236}">
                  <a16:creationId xmlns:a16="http://schemas.microsoft.com/office/drawing/2014/main" id="{A20BCBD2-A735-0C43-8C55-B384372AC62C}"/>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grpSp>
        <p:nvGrpSpPr>
          <p:cNvPr id="24" name="Group 23">
            <a:extLst>
              <a:ext uri="{FF2B5EF4-FFF2-40B4-BE49-F238E27FC236}">
                <a16:creationId xmlns:a16="http://schemas.microsoft.com/office/drawing/2014/main" id="{669A90A7-BF26-684E-8C8B-638053DA1234}"/>
              </a:ext>
            </a:extLst>
          </p:cNvPr>
          <p:cNvGrpSpPr>
            <a:grpSpLocks/>
          </p:cNvGrpSpPr>
          <p:nvPr userDrawn="1"/>
        </p:nvGrpSpPr>
        <p:grpSpPr bwMode="auto">
          <a:xfrm rot="16200000" flipV="1">
            <a:off x="0" y="3900132"/>
            <a:ext cx="2959226" cy="2959226"/>
            <a:chOff x="0" y="12289"/>
            <a:chExt cx="3550" cy="3551"/>
          </a:xfrm>
        </p:grpSpPr>
        <p:sp>
          <p:nvSpPr>
            <p:cNvPr id="25" name="Freeform 24">
              <a:extLst>
                <a:ext uri="{FF2B5EF4-FFF2-40B4-BE49-F238E27FC236}">
                  <a16:creationId xmlns:a16="http://schemas.microsoft.com/office/drawing/2014/main" id="{861D8E86-886A-8744-BC4C-FE82B02438F1}"/>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6" name="Freeform 25">
              <a:extLst>
                <a:ext uri="{FF2B5EF4-FFF2-40B4-BE49-F238E27FC236}">
                  <a16:creationId xmlns:a16="http://schemas.microsoft.com/office/drawing/2014/main" id="{2D967470-E96E-8843-AAD2-E0C8B807793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7" name="Freeform 26">
              <a:extLst>
                <a:ext uri="{FF2B5EF4-FFF2-40B4-BE49-F238E27FC236}">
                  <a16:creationId xmlns:a16="http://schemas.microsoft.com/office/drawing/2014/main" id="{C8A27D09-765D-3949-BCCA-238C3514D4CF}"/>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44782921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560">
          <p15:clr>
            <a:srgbClr val="FBAE40"/>
          </p15:clr>
        </p15:guide>
        <p15:guide id="8" orient="horz" pos="1752" userDrawn="1">
          <p15:clr>
            <a:srgbClr val="FBAE40"/>
          </p15:clr>
        </p15:guide>
        <p15:guide id="9" orient="horz" pos="12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bg>
      <p:bgPr>
        <a:solidFill>
          <a:schemeClr val="tx1"/>
        </a:solidFill>
        <a:effectLst/>
      </p:bgPr>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A7D9F21A-75CF-6045-8FA1-C4F4E21B699C}"/>
              </a:ext>
            </a:extLst>
          </p:cNvPr>
          <p:cNvGrpSpPr>
            <a:grpSpLocks/>
          </p:cNvGrpSpPr>
          <p:nvPr userDrawn="1"/>
        </p:nvGrpSpPr>
        <p:grpSpPr bwMode="auto">
          <a:xfrm rot="16200000" flipV="1">
            <a:off x="0" y="3900132"/>
            <a:ext cx="2959226" cy="2959226"/>
            <a:chOff x="0" y="12289"/>
            <a:chExt cx="3550" cy="3551"/>
          </a:xfrm>
        </p:grpSpPr>
        <p:sp>
          <p:nvSpPr>
            <p:cNvPr id="26" name="Freeform 25">
              <a:extLst>
                <a:ext uri="{FF2B5EF4-FFF2-40B4-BE49-F238E27FC236}">
                  <a16:creationId xmlns:a16="http://schemas.microsoft.com/office/drawing/2014/main" id="{AEA7E377-BB07-FA43-B532-10A92EE030B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7" name="Freeform 26">
              <a:extLst>
                <a:ext uri="{FF2B5EF4-FFF2-40B4-BE49-F238E27FC236}">
                  <a16:creationId xmlns:a16="http://schemas.microsoft.com/office/drawing/2014/main" id="{F18DE645-B3D5-2F4E-AAD6-002FEF13A310}"/>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6" name="Freeform 35">
              <a:extLst>
                <a:ext uri="{FF2B5EF4-FFF2-40B4-BE49-F238E27FC236}">
                  <a16:creationId xmlns:a16="http://schemas.microsoft.com/office/drawing/2014/main" id="{B90F6499-BA50-2340-A026-32C79B6BFAF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8" name="Picture Placeholder 25">
            <a:extLst>
              <a:ext uri="{FF2B5EF4-FFF2-40B4-BE49-F238E27FC236}">
                <a16:creationId xmlns:a16="http://schemas.microsoft.com/office/drawing/2014/main" id="{2274C164-503B-E746-A155-849A9BC2406E}"/>
              </a:ext>
            </a:extLst>
          </p:cNvPr>
          <p:cNvSpPr>
            <a:spLocks noGrp="1"/>
          </p:cNvSpPr>
          <p:nvPr>
            <p:ph type="pic" sz="quarter" idx="18"/>
          </p:nvPr>
        </p:nvSpPr>
        <p:spPr>
          <a:xfrm>
            <a:off x="954268" y="2572883"/>
            <a:ext cx="2118245" cy="2037217"/>
          </a:xfrm>
          <a:prstGeom prst="rect">
            <a:avLst/>
          </a:prstGeom>
        </p:spPr>
        <p:txBody>
          <a:bodyPr/>
          <a:lstStyle/>
          <a:p>
            <a:r>
              <a:rPr lang="en-US"/>
              <a:t>Click icon to add picture</a:t>
            </a:r>
            <a:endParaRPr lang="en-US" dirty="0"/>
          </a:p>
        </p:txBody>
      </p:sp>
      <p:sp>
        <p:nvSpPr>
          <p:cNvPr id="61" name="Title 1">
            <a:extLst>
              <a:ext uri="{FF2B5EF4-FFF2-40B4-BE49-F238E27FC236}">
                <a16:creationId xmlns:a16="http://schemas.microsoft.com/office/drawing/2014/main" id="{E2F20AFE-B282-5146-B0D6-F2FC1B6D303E}"/>
              </a:ext>
            </a:extLst>
          </p:cNvPr>
          <p:cNvSpPr>
            <a:spLocks noGrp="1"/>
          </p:cNvSpPr>
          <p:nvPr>
            <p:ph type="title"/>
          </p:nvPr>
        </p:nvSpPr>
        <p:spPr>
          <a:xfrm>
            <a:off x="964022" y="879063"/>
            <a:ext cx="75322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a:t>Click to edit Master title style</a:t>
            </a:r>
            <a:endParaRPr lang="en-US" dirty="0"/>
          </a:p>
        </p:txBody>
      </p:sp>
      <p:cxnSp>
        <p:nvCxnSpPr>
          <p:cNvPr id="62" name="Straight Connector 61">
            <a:extLst>
              <a:ext uri="{FF2B5EF4-FFF2-40B4-BE49-F238E27FC236}">
                <a16:creationId xmlns:a16="http://schemas.microsoft.com/office/drawing/2014/main" id="{F777D2F0-DE3F-8343-B97A-E7FA440532FD}"/>
              </a:ext>
            </a:extLst>
          </p:cNvPr>
          <p:cNvCxnSpPr>
            <a:cxnSpLocks/>
          </p:cNvCxnSpPr>
          <p:nvPr userDrawn="1"/>
        </p:nvCxnSpPr>
        <p:spPr>
          <a:xfrm>
            <a:off x="952500" y="1939108"/>
            <a:ext cx="2133600" cy="0"/>
          </a:xfrm>
          <a:prstGeom prst="line">
            <a:avLst/>
          </a:prstGeom>
          <a:ln w="101600">
            <a:solidFill>
              <a:schemeClr val="tx1"/>
            </a:solidFill>
          </a:ln>
        </p:spPr>
        <p:style>
          <a:lnRef idx="1">
            <a:schemeClr val="dk1"/>
          </a:lnRef>
          <a:fillRef idx="0">
            <a:schemeClr val="dk1"/>
          </a:fillRef>
          <a:effectRef idx="0">
            <a:schemeClr val="dk1"/>
          </a:effectRef>
          <a:fontRef idx="minor">
            <a:schemeClr val="tx1"/>
          </a:fontRef>
        </p:style>
      </p:cxnSp>
      <p:sp>
        <p:nvSpPr>
          <p:cNvPr id="63" name="Picture Placeholder 25">
            <a:extLst>
              <a:ext uri="{FF2B5EF4-FFF2-40B4-BE49-F238E27FC236}">
                <a16:creationId xmlns:a16="http://schemas.microsoft.com/office/drawing/2014/main" id="{AF1B5ED8-33F6-FB44-AA92-F0D227BB310C}"/>
              </a:ext>
            </a:extLst>
          </p:cNvPr>
          <p:cNvSpPr>
            <a:spLocks noGrp="1"/>
          </p:cNvSpPr>
          <p:nvPr>
            <p:ph type="pic" sz="quarter" idx="24"/>
          </p:nvPr>
        </p:nvSpPr>
        <p:spPr>
          <a:xfrm>
            <a:off x="3658280" y="2572883"/>
            <a:ext cx="2118245" cy="2037217"/>
          </a:xfrm>
          <a:prstGeom prst="rect">
            <a:avLst/>
          </a:prstGeom>
        </p:spPr>
        <p:txBody>
          <a:bodyPr/>
          <a:lstStyle/>
          <a:p>
            <a:r>
              <a:rPr lang="en-US"/>
              <a:t>Click icon to add picture</a:t>
            </a:r>
            <a:endParaRPr lang="en-US" dirty="0"/>
          </a:p>
        </p:txBody>
      </p:sp>
      <p:sp>
        <p:nvSpPr>
          <p:cNvPr id="72" name="Text Placeholder 29">
            <a:extLst>
              <a:ext uri="{FF2B5EF4-FFF2-40B4-BE49-F238E27FC236}">
                <a16:creationId xmlns:a16="http://schemas.microsoft.com/office/drawing/2014/main" id="{0D824BDD-2D23-C943-8FE9-60B7B23B5ECD}"/>
              </a:ext>
            </a:extLst>
          </p:cNvPr>
          <p:cNvSpPr>
            <a:spLocks noGrp="1"/>
          </p:cNvSpPr>
          <p:nvPr>
            <p:ph type="body" sz="quarter" idx="12"/>
          </p:nvPr>
        </p:nvSpPr>
        <p:spPr>
          <a:xfrm>
            <a:off x="952500" y="5393169"/>
            <a:ext cx="2133600"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73" name="Text Placeholder 29">
            <a:extLst>
              <a:ext uri="{FF2B5EF4-FFF2-40B4-BE49-F238E27FC236}">
                <a16:creationId xmlns:a16="http://schemas.microsoft.com/office/drawing/2014/main" id="{2F3D441E-DFB1-084B-8192-C6CBECCA40B9}"/>
              </a:ext>
            </a:extLst>
          </p:cNvPr>
          <p:cNvSpPr>
            <a:spLocks noGrp="1"/>
          </p:cNvSpPr>
          <p:nvPr>
            <p:ph type="body" sz="quarter" idx="11"/>
          </p:nvPr>
        </p:nvSpPr>
        <p:spPr>
          <a:xfrm>
            <a:off x="952500" y="4986745"/>
            <a:ext cx="2133600"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a:t>Click to edit Master text styles</a:t>
            </a:r>
          </a:p>
        </p:txBody>
      </p:sp>
      <p:sp>
        <p:nvSpPr>
          <p:cNvPr id="74" name="Text Placeholder 29">
            <a:extLst>
              <a:ext uri="{FF2B5EF4-FFF2-40B4-BE49-F238E27FC236}">
                <a16:creationId xmlns:a16="http://schemas.microsoft.com/office/drawing/2014/main" id="{25797825-E7AE-2C41-A965-E6F0D70D9747}"/>
              </a:ext>
            </a:extLst>
          </p:cNvPr>
          <p:cNvSpPr>
            <a:spLocks noGrp="1"/>
          </p:cNvSpPr>
          <p:nvPr>
            <p:ph type="body" sz="quarter" idx="13"/>
          </p:nvPr>
        </p:nvSpPr>
        <p:spPr>
          <a:xfrm>
            <a:off x="3663042" y="5393169"/>
            <a:ext cx="2128157"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75" name="Text Placeholder 29">
            <a:extLst>
              <a:ext uri="{FF2B5EF4-FFF2-40B4-BE49-F238E27FC236}">
                <a16:creationId xmlns:a16="http://schemas.microsoft.com/office/drawing/2014/main" id="{63C1927C-E23B-204E-9F3A-2A67D2BF702C}"/>
              </a:ext>
            </a:extLst>
          </p:cNvPr>
          <p:cNvSpPr>
            <a:spLocks noGrp="1"/>
          </p:cNvSpPr>
          <p:nvPr>
            <p:ph type="body" sz="quarter" idx="15"/>
          </p:nvPr>
        </p:nvSpPr>
        <p:spPr>
          <a:xfrm>
            <a:off x="3663042" y="4986745"/>
            <a:ext cx="2128157"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a:t>Click to edit Master text styles</a:t>
            </a:r>
          </a:p>
        </p:txBody>
      </p:sp>
      <p:sp>
        <p:nvSpPr>
          <p:cNvPr id="76" name="Text Placeholder 29">
            <a:extLst>
              <a:ext uri="{FF2B5EF4-FFF2-40B4-BE49-F238E27FC236}">
                <a16:creationId xmlns:a16="http://schemas.microsoft.com/office/drawing/2014/main" id="{EC81F0F5-C204-7248-A336-A655814A8A34}"/>
              </a:ext>
            </a:extLst>
          </p:cNvPr>
          <p:cNvSpPr>
            <a:spLocks noGrp="1"/>
          </p:cNvSpPr>
          <p:nvPr>
            <p:ph type="body" sz="quarter" idx="16"/>
          </p:nvPr>
        </p:nvSpPr>
        <p:spPr>
          <a:xfrm>
            <a:off x="6367054" y="5393169"/>
            <a:ext cx="2129245"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77" name="Text Placeholder 29">
            <a:extLst>
              <a:ext uri="{FF2B5EF4-FFF2-40B4-BE49-F238E27FC236}">
                <a16:creationId xmlns:a16="http://schemas.microsoft.com/office/drawing/2014/main" id="{C9FEF82E-4E9C-8343-9D36-C4A00D7137CC}"/>
              </a:ext>
            </a:extLst>
          </p:cNvPr>
          <p:cNvSpPr>
            <a:spLocks noGrp="1"/>
          </p:cNvSpPr>
          <p:nvPr>
            <p:ph type="body" sz="quarter" idx="31"/>
          </p:nvPr>
        </p:nvSpPr>
        <p:spPr>
          <a:xfrm>
            <a:off x="6367054" y="4986745"/>
            <a:ext cx="2129245"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a:t>Click to edit Master text styles</a:t>
            </a:r>
          </a:p>
        </p:txBody>
      </p:sp>
      <p:sp>
        <p:nvSpPr>
          <p:cNvPr id="78" name="Text Placeholder 29">
            <a:extLst>
              <a:ext uri="{FF2B5EF4-FFF2-40B4-BE49-F238E27FC236}">
                <a16:creationId xmlns:a16="http://schemas.microsoft.com/office/drawing/2014/main" id="{F8AF6664-A005-7A42-9AEF-C5AA5603E49D}"/>
              </a:ext>
            </a:extLst>
          </p:cNvPr>
          <p:cNvSpPr>
            <a:spLocks noGrp="1"/>
          </p:cNvSpPr>
          <p:nvPr>
            <p:ph type="body" sz="quarter" idx="19"/>
          </p:nvPr>
        </p:nvSpPr>
        <p:spPr>
          <a:xfrm>
            <a:off x="9110254" y="5393169"/>
            <a:ext cx="2129245"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79" name="Text Placeholder 29">
            <a:extLst>
              <a:ext uri="{FF2B5EF4-FFF2-40B4-BE49-F238E27FC236}">
                <a16:creationId xmlns:a16="http://schemas.microsoft.com/office/drawing/2014/main" id="{5F6C1E52-E2B6-5F45-A863-5BB35ABAFCD6}"/>
              </a:ext>
            </a:extLst>
          </p:cNvPr>
          <p:cNvSpPr>
            <a:spLocks noGrp="1"/>
          </p:cNvSpPr>
          <p:nvPr>
            <p:ph type="body" sz="quarter" idx="21"/>
          </p:nvPr>
        </p:nvSpPr>
        <p:spPr>
          <a:xfrm>
            <a:off x="9110254" y="4986745"/>
            <a:ext cx="2129245"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a:t>Click to edit Master text styles</a:t>
            </a:r>
          </a:p>
        </p:txBody>
      </p:sp>
      <p:grpSp>
        <p:nvGrpSpPr>
          <p:cNvPr id="23" name="Group 22">
            <a:extLst>
              <a:ext uri="{FF2B5EF4-FFF2-40B4-BE49-F238E27FC236}">
                <a16:creationId xmlns:a16="http://schemas.microsoft.com/office/drawing/2014/main" id="{EFD0B2D5-B3C2-D847-A220-86CB6A37E418}"/>
              </a:ext>
            </a:extLst>
          </p:cNvPr>
          <p:cNvGrpSpPr/>
          <p:nvPr userDrawn="1"/>
        </p:nvGrpSpPr>
        <p:grpSpPr>
          <a:xfrm>
            <a:off x="6362700" y="0"/>
            <a:ext cx="5829298" cy="3235602"/>
            <a:chOff x="5612972" y="1"/>
            <a:chExt cx="6615961" cy="3672246"/>
          </a:xfrm>
        </p:grpSpPr>
        <p:sp>
          <p:nvSpPr>
            <p:cNvPr id="28" name="AutoShape 24">
              <a:extLst>
                <a:ext uri="{FF2B5EF4-FFF2-40B4-BE49-F238E27FC236}">
                  <a16:creationId xmlns:a16="http://schemas.microsoft.com/office/drawing/2014/main" id="{A7FD25A4-760F-814C-915F-DD6E89CA3A40}"/>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9" name="Freeform 28">
              <a:extLst>
                <a:ext uri="{FF2B5EF4-FFF2-40B4-BE49-F238E27FC236}">
                  <a16:creationId xmlns:a16="http://schemas.microsoft.com/office/drawing/2014/main" id="{A0CC8369-E81F-D447-87D8-1AF0C58EAC07}"/>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0" name="Freeform 29">
              <a:extLst>
                <a:ext uri="{FF2B5EF4-FFF2-40B4-BE49-F238E27FC236}">
                  <a16:creationId xmlns:a16="http://schemas.microsoft.com/office/drawing/2014/main" id="{C41CA81E-EF54-D048-8775-CD4AB37A7DF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1" name="Freeform 30">
              <a:extLst>
                <a:ext uri="{FF2B5EF4-FFF2-40B4-BE49-F238E27FC236}">
                  <a16:creationId xmlns:a16="http://schemas.microsoft.com/office/drawing/2014/main" id="{D95A4B85-923E-B641-B239-2A1999AB294B}"/>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anchor="t" anchorCtr="0" upright="1">
              <a:noAutofit/>
            </a:bodyPr>
            <a:lstStyle/>
            <a:p>
              <a:endParaRPr lang="en-US" dirty="0"/>
            </a:p>
          </p:txBody>
        </p:sp>
        <p:sp>
          <p:nvSpPr>
            <p:cNvPr id="32" name="Freeform 31">
              <a:extLst>
                <a:ext uri="{FF2B5EF4-FFF2-40B4-BE49-F238E27FC236}">
                  <a16:creationId xmlns:a16="http://schemas.microsoft.com/office/drawing/2014/main" id="{501386DC-76EB-F34E-AD0E-22957D3B38D5}"/>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66" name="Picture Placeholder 25">
            <a:extLst>
              <a:ext uri="{FF2B5EF4-FFF2-40B4-BE49-F238E27FC236}">
                <a16:creationId xmlns:a16="http://schemas.microsoft.com/office/drawing/2014/main" id="{2D21D633-C51E-E94E-BAE3-96F52F76E496}"/>
              </a:ext>
            </a:extLst>
          </p:cNvPr>
          <p:cNvSpPr>
            <a:spLocks noGrp="1"/>
          </p:cNvSpPr>
          <p:nvPr>
            <p:ph type="pic" sz="quarter" idx="27"/>
          </p:nvPr>
        </p:nvSpPr>
        <p:spPr>
          <a:xfrm>
            <a:off x="6362292" y="2572883"/>
            <a:ext cx="2118245" cy="2037217"/>
          </a:xfrm>
          <a:prstGeom prst="rect">
            <a:avLst/>
          </a:prstGeom>
        </p:spPr>
        <p:txBody>
          <a:bodyPr/>
          <a:lstStyle/>
          <a:p>
            <a:r>
              <a:rPr lang="en-US"/>
              <a:t>Click icon to add picture</a:t>
            </a:r>
            <a:endParaRPr lang="en-US" dirty="0"/>
          </a:p>
        </p:txBody>
      </p:sp>
      <p:sp>
        <p:nvSpPr>
          <p:cNvPr id="69" name="Picture Placeholder 25">
            <a:extLst>
              <a:ext uri="{FF2B5EF4-FFF2-40B4-BE49-F238E27FC236}">
                <a16:creationId xmlns:a16="http://schemas.microsoft.com/office/drawing/2014/main" id="{639EFA5A-9C69-DF4D-81B7-FA1F8CCCF934}"/>
              </a:ext>
            </a:extLst>
          </p:cNvPr>
          <p:cNvSpPr>
            <a:spLocks noGrp="1"/>
          </p:cNvSpPr>
          <p:nvPr>
            <p:ph type="pic" sz="quarter" idx="30"/>
          </p:nvPr>
        </p:nvSpPr>
        <p:spPr>
          <a:xfrm>
            <a:off x="9112023" y="2572883"/>
            <a:ext cx="2118245" cy="2037217"/>
          </a:xfrm>
          <a:prstGeom prst="rect">
            <a:avLst/>
          </a:prstGeom>
        </p:spPr>
        <p:txBody>
          <a:bodyPr/>
          <a:lstStyle/>
          <a:p>
            <a:r>
              <a:rPr lang="en-US"/>
              <a:t>Click icon to add picture</a:t>
            </a:r>
            <a:endParaRPr lang="en-US" dirty="0"/>
          </a:p>
        </p:txBody>
      </p:sp>
      <p:sp>
        <p:nvSpPr>
          <p:cNvPr id="2" name="Date Placeholder 1">
            <a:extLst>
              <a:ext uri="{FF2B5EF4-FFF2-40B4-BE49-F238E27FC236}">
                <a16:creationId xmlns:a16="http://schemas.microsoft.com/office/drawing/2014/main" id="{8ED89364-B1CB-4E72-A6BB-95A34B50661C}"/>
              </a:ext>
            </a:extLst>
          </p:cNvPr>
          <p:cNvSpPr>
            <a:spLocks noGrp="1"/>
          </p:cNvSpPr>
          <p:nvPr>
            <p:ph type="dt" sz="half" idx="32"/>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8E09328F-B310-4BF3-883E-BA9A39676AF2}"/>
              </a:ext>
            </a:extLst>
          </p:cNvPr>
          <p:cNvSpPr>
            <a:spLocks noGrp="1"/>
          </p:cNvSpPr>
          <p:nvPr>
            <p:ph type="ftr" sz="quarter" idx="33"/>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04192EF2-9336-43EF-A365-1F54000F7DE9}"/>
              </a:ext>
            </a:extLst>
          </p:cNvPr>
          <p:cNvSpPr>
            <a:spLocks noGrp="1"/>
          </p:cNvSpPr>
          <p:nvPr>
            <p:ph type="sldNum" sz="quarter" idx="34"/>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99636246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304" userDrawn="1">
          <p15:clr>
            <a:srgbClr val="FBAE40"/>
          </p15:clr>
        </p15:guide>
        <p15:guide id="4" pos="4008" userDrawn="1">
          <p15:clr>
            <a:srgbClr val="FBAE40"/>
          </p15:clr>
        </p15:guide>
        <p15:guide id="5" pos="1944" userDrawn="1">
          <p15:clr>
            <a:srgbClr val="FBAE40"/>
          </p15:clr>
        </p15:guide>
        <p15:guide id="6" pos="3648" userDrawn="1">
          <p15:clr>
            <a:srgbClr val="FBAE40"/>
          </p15:clr>
        </p15:guide>
        <p15:guide id="7" orient="horz" pos="1392" userDrawn="1">
          <p15:clr>
            <a:srgbClr val="FBAE40"/>
          </p15:clr>
        </p15:guide>
        <p15:guide id="8" orient="horz" pos="552" userDrawn="1">
          <p15:clr>
            <a:srgbClr val="FBAE40"/>
          </p15:clr>
        </p15:guide>
        <p15:guide id="9" orient="horz" pos="1224" userDrawn="1">
          <p15:clr>
            <a:srgbClr val="FBAE40"/>
          </p15:clr>
        </p15:guide>
        <p15:guide id="10" pos="5352" userDrawn="1">
          <p15:clr>
            <a:srgbClr val="FBAE40"/>
          </p15:clr>
        </p15:guide>
        <p15:guide id="11" pos="5736" userDrawn="1">
          <p15:clr>
            <a:srgbClr val="FBAE40"/>
          </p15:clr>
        </p15:guide>
        <p15:guide id="12" orient="horz" pos="2904" userDrawn="1">
          <p15:clr>
            <a:srgbClr val="FBAE40"/>
          </p15:clr>
        </p15:guide>
        <p15:guide id="13" orient="horz" pos="160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
    <p:bg>
      <p:bgPr>
        <a:solidFill>
          <a:schemeClr val="tx1"/>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040046AF-E5BF-854D-9986-7C3019770FE7}"/>
              </a:ext>
            </a:extLst>
          </p:cNvPr>
          <p:cNvCxnSpPr>
            <a:cxnSpLocks/>
          </p:cNvCxnSpPr>
          <p:nvPr userDrawn="1"/>
        </p:nvCxnSpPr>
        <p:spPr>
          <a:xfrm flipH="1">
            <a:off x="1045959" y="2213783"/>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6CA14A6-0144-BC49-A8D4-C979D13258C0}"/>
              </a:ext>
            </a:extLst>
          </p:cNvPr>
          <p:cNvCxnSpPr>
            <a:cxnSpLocks/>
          </p:cNvCxnSpPr>
          <p:nvPr userDrawn="1"/>
        </p:nvCxnSpPr>
        <p:spPr>
          <a:xfrm flipH="1">
            <a:off x="6180493" y="2213783"/>
            <a:ext cx="11102"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A582FC2-A135-5743-B9C0-6AC7225B42E1}"/>
              </a:ext>
            </a:extLst>
          </p:cNvPr>
          <p:cNvCxnSpPr>
            <a:cxnSpLocks/>
          </p:cNvCxnSpPr>
          <p:nvPr userDrawn="1"/>
        </p:nvCxnSpPr>
        <p:spPr>
          <a:xfrm flipH="1">
            <a:off x="8745623" y="3904712"/>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7C43222-5868-0247-838F-58F4F6C8EE75}"/>
              </a:ext>
            </a:extLst>
          </p:cNvPr>
          <p:cNvCxnSpPr>
            <a:cxnSpLocks/>
          </p:cNvCxnSpPr>
          <p:nvPr userDrawn="1"/>
        </p:nvCxnSpPr>
        <p:spPr>
          <a:xfrm flipH="1">
            <a:off x="3611089" y="3895941"/>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Title 1">
            <a:extLst>
              <a:ext uri="{FF2B5EF4-FFF2-40B4-BE49-F238E27FC236}">
                <a16:creationId xmlns:a16="http://schemas.microsoft.com/office/drawing/2014/main" id="{46EEE005-F78A-9D4F-B159-964376C387DD}"/>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a:t>Click to edit Master title style</a:t>
            </a:r>
            <a:endParaRPr lang="en-US" dirty="0"/>
          </a:p>
        </p:txBody>
      </p:sp>
      <p:sp>
        <p:nvSpPr>
          <p:cNvPr id="96" name="Text Placeholder 29">
            <a:extLst>
              <a:ext uri="{FF2B5EF4-FFF2-40B4-BE49-F238E27FC236}">
                <a16:creationId xmlns:a16="http://schemas.microsoft.com/office/drawing/2014/main" id="{FC61536F-8EA7-5A48-AF76-8B0E251BD8CB}"/>
              </a:ext>
            </a:extLst>
          </p:cNvPr>
          <p:cNvSpPr>
            <a:spLocks noGrp="1"/>
          </p:cNvSpPr>
          <p:nvPr>
            <p:ph type="body" sz="quarter" idx="12"/>
          </p:nvPr>
        </p:nvSpPr>
        <p:spPr>
          <a:xfrm>
            <a:off x="1296955" y="2934856"/>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97" name="Text Placeholder 29">
            <a:extLst>
              <a:ext uri="{FF2B5EF4-FFF2-40B4-BE49-F238E27FC236}">
                <a16:creationId xmlns:a16="http://schemas.microsoft.com/office/drawing/2014/main" id="{64FFD994-BD97-ED49-8607-286ECBB1CDA3}"/>
              </a:ext>
            </a:extLst>
          </p:cNvPr>
          <p:cNvSpPr>
            <a:spLocks noGrp="1"/>
          </p:cNvSpPr>
          <p:nvPr>
            <p:ph type="body" sz="quarter" idx="11"/>
          </p:nvPr>
        </p:nvSpPr>
        <p:spPr>
          <a:xfrm>
            <a:off x="1296955" y="2568686"/>
            <a:ext cx="2133600" cy="205837"/>
          </a:xfrm>
          <a:ln>
            <a:noFill/>
          </a:ln>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a:t>Click to edit Master text styles</a:t>
            </a:r>
          </a:p>
        </p:txBody>
      </p:sp>
      <p:sp>
        <p:nvSpPr>
          <p:cNvPr id="102" name="Text Placeholder 29">
            <a:extLst>
              <a:ext uri="{FF2B5EF4-FFF2-40B4-BE49-F238E27FC236}">
                <a16:creationId xmlns:a16="http://schemas.microsoft.com/office/drawing/2014/main" id="{D1ADE805-BFBC-ED47-B9CB-6CB2FF02E868}"/>
              </a:ext>
            </a:extLst>
          </p:cNvPr>
          <p:cNvSpPr>
            <a:spLocks noGrp="1"/>
          </p:cNvSpPr>
          <p:nvPr>
            <p:ph type="body" sz="quarter" idx="30"/>
          </p:nvPr>
        </p:nvSpPr>
        <p:spPr>
          <a:xfrm>
            <a:off x="3897799" y="5087328"/>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103" name="Text Placeholder 29">
            <a:extLst>
              <a:ext uri="{FF2B5EF4-FFF2-40B4-BE49-F238E27FC236}">
                <a16:creationId xmlns:a16="http://schemas.microsoft.com/office/drawing/2014/main" id="{334A3589-641F-F547-891B-149579153B75}"/>
              </a:ext>
            </a:extLst>
          </p:cNvPr>
          <p:cNvSpPr>
            <a:spLocks noGrp="1"/>
          </p:cNvSpPr>
          <p:nvPr>
            <p:ph type="body" sz="quarter" idx="31"/>
          </p:nvPr>
        </p:nvSpPr>
        <p:spPr>
          <a:xfrm>
            <a:off x="3897799"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a:spcBef>
                <a:spcPts val="400"/>
              </a:spcBef>
              <a:buNone/>
            </a:pPr>
            <a:r>
              <a:rPr lang="en-US"/>
              <a:t>Click to edit Master text styles</a:t>
            </a:r>
          </a:p>
        </p:txBody>
      </p:sp>
      <p:sp>
        <p:nvSpPr>
          <p:cNvPr id="106" name="Text Placeholder 29">
            <a:extLst>
              <a:ext uri="{FF2B5EF4-FFF2-40B4-BE49-F238E27FC236}">
                <a16:creationId xmlns:a16="http://schemas.microsoft.com/office/drawing/2014/main" id="{A63F8454-D12E-A641-ABD0-8977D3F5EC05}"/>
              </a:ext>
            </a:extLst>
          </p:cNvPr>
          <p:cNvSpPr>
            <a:spLocks noGrp="1"/>
          </p:cNvSpPr>
          <p:nvPr>
            <p:ph type="body" sz="quarter" idx="32"/>
          </p:nvPr>
        </p:nvSpPr>
        <p:spPr>
          <a:xfrm>
            <a:off x="9001711" y="5087328"/>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107" name="Text Placeholder 29">
            <a:extLst>
              <a:ext uri="{FF2B5EF4-FFF2-40B4-BE49-F238E27FC236}">
                <a16:creationId xmlns:a16="http://schemas.microsoft.com/office/drawing/2014/main" id="{F35AA15D-DBAD-9840-8764-A5B6D486A234}"/>
              </a:ext>
            </a:extLst>
          </p:cNvPr>
          <p:cNvSpPr>
            <a:spLocks noGrp="1"/>
          </p:cNvSpPr>
          <p:nvPr>
            <p:ph type="body" sz="quarter" idx="33"/>
          </p:nvPr>
        </p:nvSpPr>
        <p:spPr>
          <a:xfrm>
            <a:off x="9001711"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a:spcBef>
                <a:spcPts val="400"/>
              </a:spcBef>
              <a:buNone/>
            </a:pPr>
            <a:r>
              <a:rPr lang="en-US"/>
              <a:t>Click to edit Master text styles</a:t>
            </a:r>
          </a:p>
        </p:txBody>
      </p:sp>
      <p:sp>
        <p:nvSpPr>
          <p:cNvPr id="108" name="Text Placeholder 29">
            <a:extLst>
              <a:ext uri="{FF2B5EF4-FFF2-40B4-BE49-F238E27FC236}">
                <a16:creationId xmlns:a16="http://schemas.microsoft.com/office/drawing/2014/main" id="{8357CA0F-1A55-B145-8305-562F0DF22543}"/>
              </a:ext>
            </a:extLst>
          </p:cNvPr>
          <p:cNvSpPr>
            <a:spLocks noGrp="1"/>
          </p:cNvSpPr>
          <p:nvPr>
            <p:ph type="body" sz="quarter" idx="34"/>
          </p:nvPr>
        </p:nvSpPr>
        <p:spPr>
          <a:xfrm>
            <a:off x="6438143" y="2934856"/>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a:t>Click to edit Master text styles</a:t>
            </a:r>
          </a:p>
        </p:txBody>
      </p:sp>
      <p:sp>
        <p:nvSpPr>
          <p:cNvPr id="109" name="Text Placeholder 29">
            <a:extLst>
              <a:ext uri="{FF2B5EF4-FFF2-40B4-BE49-F238E27FC236}">
                <a16:creationId xmlns:a16="http://schemas.microsoft.com/office/drawing/2014/main" id="{D6C49F6F-AF28-8942-8442-8F54A1DC388B}"/>
              </a:ext>
            </a:extLst>
          </p:cNvPr>
          <p:cNvSpPr>
            <a:spLocks noGrp="1"/>
          </p:cNvSpPr>
          <p:nvPr>
            <p:ph type="body" sz="quarter" idx="35"/>
          </p:nvPr>
        </p:nvSpPr>
        <p:spPr>
          <a:xfrm>
            <a:off x="6438143" y="2568686"/>
            <a:ext cx="2133600" cy="205837"/>
          </a:xfrm>
          <a:ln>
            <a:noFill/>
          </a:ln>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a:t>Click to edit Master text styles</a:t>
            </a:r>
          </a:p>
        </p:txBody>
      </p:sp>
      <p:cxnSp>
        <p:nvCxnSpPr>
          <p:cNvPr id="8" name="Straight Connector 7">
            <a:extLst>
              <a:ext uri="{FF2B5EF4-FFF2-40B4-BE49-F238E27FC236}">
                <a16:creationId xmlns:a16="http://schemas.microsoft.com/office/drawing/2014/main" id="{4CE2724A-BCA1-604F-9D18-BF05746408C2}"/>
              </a:ext>
            </a:extLst>
          </p:cNvPr>
          <p:cNvCxnSpPr/>
          <p:nvPr userDrawn="1"/>
        </p:nvCxnSpPr>
        <p:spPr>
          <a:xfrm>
            <a:off x="967689" y="3968780"/>
            <a:ext cx="10275477" cy="0"/>
          </a:xfrm>
          <a:prstGeom prst="line">
            <a:avLst/>
          </a:prstGeom>
          <a:ln w="165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4923D7D1-A9CC-C34C-86FF-43B5C8978712}"/>
              </a:ext>
            </a:extLst>
          </p:cNvPr>
          <p:cNvSpPr/>
          <p:nvPr userDrawn="1"/>
        </p:nvSpPr>
        <p:spPr>
          <a:xfrm>
            <a:off x="964323"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6119FF13-13AB-3448-B24E-58E18B3CE2B6}"/>
              </a:ext>
            </a:extLst>
          </p:cNvPr>
          <p:cNvSpPr/>
          <p:nvPr userDrawn="1"/>
        </p:nvSpPr>
        <p:spPr>
          <a:xfrm>
            <a:off x="3531590"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2F8F982-870E-AE44-B0D3-B3313BC48DB7}"/>
              </a:ext>
            </a:extLst>
          </p:cNvPr>
          <p:cNvSpPr/>
          <p:nvPr userDrawn="1"/>
        </p:nvSpPr>
        <p:spPr>
          <a:xfrm>
            <a:off x="6098857"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549A137-DB5E-9C40-8C0A-ED607212022C}"/>
              </a:ext>
            </a:extLst>
          </p:cNvPr>
          <p:cNvSpPr/>
          <p:nvPr userDrawn="1"/>
        </p:nvSpPr>
        <p:spPr>
          <a:xfrm>
            <a:off x="8666124"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21DC2552-C347-4C3D-8C92-4A6981227C0E}"/>
              </a:ext>
            </a:extLst>
          </p:cNvPr>
          <p:cNvSpPr>
            <a:spLocks noGrp="1"/>
          </p:cNvSpPr>
          <p:nvPr>
            <p:ph type="dt" sz="half" idx="36"/>
          </p:nvPr>
        </p:nvSpPr>
        <p:spPr/>
        <p:txBody>
          <a:bodyPr/>
          <a:lstStyle/>
          <a:p>
            <a:fld id="{6FCA8E82-58CD-E045-8B98-B7A85B79B752}" type="datetime4">
              <a:rPr lang="en-US" smtClean="0"/>
              <a:pPr/>
              <a:t>September 29, 2024</a:t>
            </a:fld>
            <a:endParaRPr lang="en-US" dirty="0">
              <a:latin typeface="+mn-lt"/>
            </a:endParaRPr>
          </a:p>
        </p:txBody>
      </p:sp>
      <p:sp>
        <p:nvSpPr>
          <p:cNvPr id="3" name="Footer Placeholder 2">
            <a:extLst>
              <a:ext uri="{FF2B5EF4-FFF2-40B4-BE49-F238E27FC236}">
                <a16:creationId xmlns:a16="http://schemas.microsoft.com/office/drawing/2014/main" id="{A5B7C35C-F3E4-4522-8711-16E4F9052C2C}"/>
              </a:ext>
            </a:extLst>
          </p:cNvPr>
          <p:cNvSpPr>
            <a:spLocks noGrp="1"/>
          </p:cNvSpPr>
          <p:nvPr>
            <p:ph type="ftr" sz="quarter" idx="37"/>
          </p:nvPr>
        </p:nvSpPr>
        <p:spPr/>
        <p:txBody>
          <a:bodyPr/>
          <a:lstStyle/>
          <a:p>
            <a:r>
              <a:rPr lang="en-US"/>
              <a:t>Annual Review</a:t>
            </a:r>
            <a:endParaRPr lang="en-US" b="0" dirty="0"/>
          </a:p>
        </p:txBody>
      </p:sp>
      <p:sp>
        <p:nvSpPr>
          <p:cNvPr id="4" name="Slide Number Placeholder 3">
            <a:extLst>
              <a:ext uri="{FF2B5EF4-FFF2-40B4-BE49-F238E27FC236}">
                <a16:creationId xmlns:a16="http://schemas.microsoft.com/office/drawing/2014/main" id="{1F4D6BAD-56F4-42F1-A2B3-FDB73364FD40}"/>
              </a:ext>
            </a:extLst>
          </p:cNvPr>
          <p:cNvSpPr>
            <a:spLocks noGrp="1"/>
          </p:cNvSpPr>
          <p:nvPr>
            <p:ph type="sldNum" sz="quarter" idx="38"/>
          </p:nvPr>
        </p:nvSpPr>
        <p:spPr/>
        <p:txBody>
          <a:body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29861552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3768" userDrawn="1">
          <p15:clr>
            <a:srgbClr val="FBAE40"/>
          </p15:clr>
        </p15:guide>
        <p15:guide id="9" orient="horz" pos="552" userDrawn="1">
          <p15:clr>
            <a:srgbClr val="FBAE40"/>
          </p15:clr>
        </p15:guide>
        <p15:guide id="10" orient="horz" pos="1512" userDrawn="1">
          <p15:clr>
            <a:srgbClr val="FBAE40"/>
          </p15:clr>
        </p15:guide>
        <p15:guide id="11" orient="horz" pos="28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ED84C6-50E6-6C43-8031-AFF6268E0C06}"/>
              </a:ext>
            </a:extLst>
          </p:cNvPr>
          <p:cNvSpPr>
            <a:spLocks noGrp="1"/>
          </p:cNvSpPr>
          <p:nvPr>
            <p:ph type="body" idx="1"/>
          </p:nvPr>
        </p:nvSpPr>
        <p:spPr>
          <a:xfrm>
            <a:off x="971550" y="1825625"/>
            <a:ext cx="103822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Placeholder 11">
            <a:extLst>
              <a:ext uri="{FF2B5EF4-FFF2-40B4-BE49-F238E27FC236}">
                <a16:creationId xmlns:a16="http://schemas.microsoft.com/office/drawing/2014/main" id="{D41FC0AE-253D-D242-9C88-017078F8A23A}"/>
              </a:ext>
            </a:extLst>
          </p:cNvPr>
          <p:cNvSpPr>
            <a:spLocks noGrp="1"/>
          </p:cNvSpPr>
          <p:nvPr>
            <p:ph type="title"/>
          </p:nvPr>
        </p:nvSpPr>
        <p:spPr>
          <a:xfrm>
            <a:off x="952500" y="365125"/>
            <a:ext cx="104013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0" name="Date Placeholder 3">
            <a:extLst>
              <a:ext uri="{FF2B5EF4-FFF2-40B4-BE49-F238E27FC236}">
                <a16:creationId xmlns:a16="http://schemas.microsoft.com/office/drawing/2014/main" id="{EF47083A-6D76-4B4D-87CA-E08E212F781D}"/>
              </a:ext>
            </a:extLst>
          </p:cNvPr>
          <p:cNvSpPr>
            <a:spLocks noGrp="1"/>
          </p:cNvSpPr>
          <p:nvPr>
            <p:ph type="dt" sz="half" idx="2"/>
          </p:nvPr>
        </p:nvSpPr>
        <p:spPr>
          <a:xfrm>
            <a:off x="2992120" y="6332220"/>
            <a:ext cx="1313180" cy="247651"/>
          </a:xfrm>
          <a:prstGeom prst="rect">
            <a:avLst/>
          </a:prstGeom>
        </p:spPr>
        <p:txBody>
          <a:bodyPr vert="horz" lIns="0" tIns="0" rIns="0" bIns="0" rtlCol="0" anchor="t" anchorCtr="0"/>
          <a:lstStyle>
            <a:lvl1pPr algn="l">
              <a:defRPr sz="1100" b="0" i="0">
                <a:solidFill>
                  <a:schemeClr val="bg1"/>
                </a:solidFill>
                <a:latin typeface="+mn-lt"/>
              </a:defRPr>
            </a:lvl1pPr>
          </a:lstStyle>
          <a:p>
            <a:fld id="{6FCA8E82-58CD-E045-8B98-B7A85B79B752}" type="datetime4">
              <a:rPr lang="en-US" smtClean="0"/>
              <a:pPr/>
              <a:t>September 29, 2024</a:t>
            </a:fld>
            <a:endParaRPr lang="en-US" dirty="0">
              <a:latin typeface="+mn-lt"/>
            </a:endParaRPr>
          </a:p>
        </p:txBody>
      </p:sp>
      <p:sp>
        <p:nvSpPr>
          <p:cNvPr id="31" name="Footer Placeholder 4">
            <a:extLst>
              <a:ext uri="{FF2B5EF4-FFF2-40B4-BE49-F238E27FC236}">
                <a16:creationId xmlns:a16="http://schemas.microsoft.com/office/drawing/2014/main" id="{C9955F1C-C0B1-BA44-8905-6991FA0D1EF3}"/>
              </a:ext>
            </a:extLst>
          </p:cNvPr>
          <p:cNvSpPr>
            <a:spLocks noGrp="1"/>
          </p:cNvSpPr>
          <p:nvPr>
            <p:ph type="ftr" sz="quarter" idx="3"/>
          </p:nvPr>
        </p:nvSpPr>
        <p:spPr>
          <a:xfrm>
            <a:off x="1494790" y="6332220"/>
            <a:ext cx="1497330" cy="247651"/>
          </a:xfrm>
          <a:prstGeom prst="rect">
            <a:avLst/>
          </a:prstGeom>
        </p:spPr>
        <p:txBody>
          <a:bodyPr vert="horz" lIns="0" tIns="0" rIns="0" bIns="0" rtlCol="0" anchor="t" anchorCtr="0"/>
          <a:lstStyle>
            <a:lvl1pPr algn="l">
              <a:defRPr sz="1100" b="0" i="0">
                <a:solidFill>
                  <a:schemeClr val="bg1"/>
                </a:solidFill>
                <a:latin typeface="+mj-lt"/>
              </a:defRPr>
            </a:lvl1pPr>
          </a:lstStyle>
          <a:p>
            <a:r>
              <a:rPr lang="en-US"/>
              <a:t>Annual Review</a:t>
            </a:r>
            <a:endParaRPr lang="en-US" b="0" dirty="0"/>
          </a:p>
        </p:txBody>
      </p:sp>
      <p:sp>
        <p:nvSpPr>
          <p:cNvPr id="32" name="Slide Number Placeholder 5">
            <a:extLst>
              <a:ext uri="{FF2B5EF4-FFF2-40B4-BE49-F238E27FC236}">
                <a16:creationId xmlns:a16="http://schemas.microsoft.com/office/drawing/2014/main" id="{C8ADA0DF-3751-9A48-8A21-59F01C782D7C}"/>
              </a:ext>
            </a:extLst>
          </p:cNvPr>
          <p:cNvSpPr>
            <a:spLocks noGrp="1"/>
          </p:cNvSpPr>
          <p:nvPr>
            <p:ph type="sldNum" sz="quarter" idx="4"/>
          </p:nvPr>
        </p:nvSpPr>
        <p:spPr>
          <a:xfrm>
            <a:off x="971550" y="6332220"/>
            <a:ext cx="523240" cy="247651"/>
          </a:xfrm>
          <a:prstGeom prst="rect">
            <a:avLst/>
          </a:prstGeom>
        </p:spPr>
        <p:txBody>
          <a:bodyPr vert="horz" lIns="0" tIns="0" rIns="0" bIns="0" rtlCol="0" anchor="t" anchorCtr="0"/>
          <a:lstStyle>
            <a:lvl1pPr algn="l">
              <a:defRPr sz="1100" b="0" i="0">
                <a:solidFill>
                  <a:schemeClr val="bg1"/>
                </a:solidFill>
                <a:latin typeface="+mn-lt"/>
              </a:defRPr>
            </a:lvl1pPr>
          </a:lstStyle>
          <a:p>
            <a:fld id="{294A09A9-5501-47C1-A89A-A340965A2BE2}" type="slidenum">
              <a:rPr lang="en-US" smtClean="0"/>
              <a:pPr/>
              <a:t>‹#›</a:t>
            </a:fld>
            <a:endParaRPr lang="en-US" dirty="0">
              <a:latin typeface="+mn-lt"/>
            </a:endParaRPr>
          </a:p>
        </p:txBody>
      </p:sp>
    </p:spTree>
    <p:extLst>
      <p:ext uri="{BB962C8B-B14F-4D97-AF65-F5344CB8AC3E}">
        <p14:creationId xmlns:p14="http://schemas.microsoft.com/office/powerpoint/2010/main" val="3515892240"/>
      </p:ext>
    </p:extLst>
  </p:cSld>
  <p:clrMap bg1="dk1" tx1="lt1" bg2="dk2" tx2="lt2" accent1="accent1" accent2="accent2" accent3="accent3" accent4="accent4" accent5="accent5" accent6="accent6" hlink="hlink" folHlink="folHlink"/>
  <p:sldLayoutIdLst>
    <p:sldLayoutId id="2147483659" r:id="rId1"/>
    <p:sldLayoutId id="2147483693" r:id="rId2"/>
    <p:sldLayoutId id="2147483671" r:id="rId3"/>
    <p:sldLayoutId id="2147483672" r:id="rId4"/>
    <p:sldLayoutId id="2147483673" r:id="rId5"/>
    <p:sldLayoutId id="2147483684" r:id="rId6"/>
    <p:sldLayoutId id="2147483675" r:id="rId7"/>
    <p:sldLayoutId id="2147483676" r:id="rId8"/>
    <p:sldLayoutId id="2147483677" r:id="rId9"/>
    <p:sldLayoutId id="2147483685" r:id="rId10"/>
    <p:sldLayoutId id="2147483688" r:id="rId11"/>
    <p:sldLayoutId id="2147483692" r:id="rId12"/>
    <p:sldLayoutId id="2147483682" r:id="rId13"/>
  </p:sldLayoutIdLst>
  <p:hf hdr="0"/>
  <p:txStyles>
    <p:title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userDrawn="1">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168C-8042-5B4E-A5A4-A5BF693AE2D6}"/>
              </a:ext>
            </a:extLst>
          </p:cNvPr>
          <p:cNvSpPr>
            <a:spLocks noGrp="1"/>
          </p:cNvSpPr>
          <p:nvPr>
            <p:ph type="ctrTitle"/>
          </p:nvPr>
        </p:nvSpPr>
        <p:spPr>
          <a:xfrm>
            <a:off x="2732315" y="1059772"/>
            <a:ext cx="8636453" cy="1514019"/>
          </a:xfrm>
        </p:spPr>
        <p:txBody>
          <a:bodyPr/>
          <a:lstStyle/>
          <a:p>
            <a:r>
              <a:rPr lang="en-US" dirty="0"/>
              <a:t>Welcome to our Project Presentation</a:t>
            </a:r>
          </a:p>
        </p:txBody>
      </p:sp>
    </p:spTree>
    <p:extLst>
      <p:ext uri="{BB962C8B-B14F-4D97-AF65-F5344CB8AC3E}">
        <p14:creationId xmlns:p14="http://schemas.microsoft.com/office/powerpoint/2010/main" val="2960950710"/>
      </p:ext>
    </p:extLst>
  </p:cSld>
  <p:clrMapOvr>
    <a:masterClrMapping/>
  </p:clrMapOvr>
  <mc:AlternateContent xmlns:mc="http://schemas.openxmlformats.org/markup-compatibility/2006" xmlns:p14="http://schemas.microsoft.com/office/powerpoint/2010/main">
    <mc:Choice Requires="p14">
      <p:transition spd="slow" p14:dur="2000" advTm="365">
        <p14:ferris dir="l"/>
      </p:transition>
    </mc:Choice>
    <mc:Fallback xmlns="">
      <p:transition spd="slow" advTm="365">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22DF8-59D4-D94D-8ED9-F2F319899DBF}"/>
              </a:ext>
            </a:extLst>
          </p:cNvPr>
          <p:cNvSpPr>
            <a:spLocks noGrp="1"/>
          </p:cNvSpPr>
          <p:nvPr>
            <p:ph type="title"/>
          </p:nvPr>
        </p:nvSpPr>
        <p:spPr/>
        <p:txBody>
          <a:bodyPr/>
          <a:lstStyle/>
          <a:p>
            <a:r>
              <a:rPr lang="en-US" dirty="0"/>
              <a:t>Project Pictures</a:t>
            </a:r>
          </a:p>
        </p:txBody>
      </p:sp>
      <p:sp>
        <p:nvSpPr>
          <p:cNvPr id="5" name="Slide Number Placeholder 4">
            <a:extLst>
              <a:ext uri="{FF2B5EF4-FFF2-40B4-BE49-F238E27FC236}">
                <a16:creationId xmlns:a16="http://schemas.microsoft.com/office/drawing/2014/main" id="{AB744071-0CE2-7746-9315-22EC28A0F462}"/>
              </a:ext>
            </a:extLst>
          </p:cNvPr>
          <p:cNvSpPr>
            <a:spLocks noGrp="1"/>
          </p:cNvSpPr>
          <p:nvPr>
            <p:ph type="sldNum" sz="quarter" idx="23"/>
          </p:nvPr>
        </p:nvSpPr>
        <p:spPr>
          <a:xfrm>
            <a:off x="971550" y="6332220"/>
            <a:ext cx="523240" cy="247651"/>
          </a:xfrm>
        </p:spPr>
        <p:txBody>
          <a:bodyPr/>
          <a:lstStyle/>
          <a:p>
            <a:fld id="{294A09A9-5501-47C1-A89A-A340965A2BE2}" type="slidenum">
              <a:rPr lang="en-US" smtClean="0"/>
              <a:pPr/>
              <a:t>10</a:t>
            </a:fld>
            <a:endParaRPr lang="en-US" dirty="0"/>
          </a:p>
        </p:txBody>
      </p:sp>
      <p:pic>
        <p:nvPicPr>
          <p:cNvPr id="4" name="Picture 3"/>
          <p:cNvPicPr>
            <a:picLocks noChangeAspect="1"/>
          </p:cNvPicPr>
          <p:nvPr/>
        </p:nvPicPr>
        <p:blipFill rotWithShape="1">
          <a:blip r:embed="rId2" cstate="hqprint">
            <a:extLst>
              <a:ext uri="{28A0092B-C50C-407E-A947-70E740481C1C}">
                <a14:useLocalDpi xmlns:a14="http://schemas.microsoft.com/office/drawing/2010/main" val="0"/>
              </a:ext>
            </a:extLst>
          </a:blip>
          <a:srcRect l="-10427" t="15032" r="-10246" b="14666"/>
          <a:stretch/>
        </p:blipFill>
        <p:spPr>
          <a:xfrm>
            <a:off x="4522124" y="1510838"/>
            <a:ext cx="3724102" cy="4821382"/>
          </a:xfrm>
          <a:prstGeom prst="rect">
            <a:avLst/>
          </a:prstGeom>
        </p:spPr>
      </p:pic>
    </p:spTree>
    <p:extLst>
      <p:ext uri="{BB962C8B-B14F-4D97-AF65-F5344CB8AC3E}">
        <p14:creationId xmlns:p14="http://schemas.microsoft.com/office/powerpoint/2010/main" val="18691638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22DF8-59D4-D94D-8ED9-F2F319899DBF}"/>
              </a:ext>
            </a:extLst>
          </p:cNvPr>
          <p:cNvSpPr>
            <a:spLocks noGrp="1"/>
          </p:cNvSpPr>
          <p:nvPr>
            <p:ph type="title"/>
          </p:nvPr>
        </p:nvSpPr>
        <p:spPr>
          <a:xfrm>
            <a:off x="964023" y="879063"/>
            <a:ext cx="6132813" cy="610863"/>
          </a:xfrm>
        </p:spPr>
        <p:txBody>
          <a:bodyPr>
            <a:normAutofit/>
          </a:bodyPr>
          <a:lstStyle/>
          <a:p>
            <a:r>
              <a:rPr lang="en-US" sz="2800" dirty="0">
                <a:effectLst/>
                <a:latin typeface="Times New Roman" panose="02020603050405020304" pitchFamily="18" charset="0"/>
                <a:ea typeface="Times New Roman" panose="02020603050405020304" pitchFamily="18" charset="0"/>
              </a:rPr>
              <a:t>Setup RC Bluetooth Car Apps </a:t>
            </a:r>
            <a:endParaRPr lang="en-US" sz="2800" dirty="0"/>
          </a:p>
        </p:txBody>
      </p:sp>
      <p:sp>
        <p:nvSpPr>
          <p:cNvPr id="5" name="Slide Number Placeholder 4">
            <a:extLst>
              <a:ext uri="{FF2B5EF4-FFF2-40B4-BE49-F238E27FC236}">
                <a16:creationId xmlns:a16="http://schemas.microsoft.com/office/drawing/2014/main" id="{AB744071-0CE2-7746-9315-22EC28A0F462}"/>
              </a:ext>
            </a:extLst>
          </p:cNvPr>
          <p:cNvSpPr>
            <a:spLocks noGrp="1"/>
          </p:cNvSpPr>
          <p:nvPr>
            <p:ph type="sldNum" sz="quarter" idx="23"/>
          </p:nvPr>
        </p:nvSpPr>
        <p:spPr>
          <a:xfrm>
            <a:off x="971550" y="6332220"/>
            <a:ext cx="523240" cy="247651"/>
          </a:xfrm>
        </p:spPr>
        <p:txBody>
          <a:bodyPr/>
          <a:lstStyle/>
          <a:p>
            <a:fld id="{294A09A9-5501-47C1-A89A-A340965A2BE2}" type="slidenum">
              <a:rPr lang="en-US" smtClean="0"/>
              <a:pPr/>
              <a:t>11</a:t>
            </a:fld>
            <a:endParaRPr lang="en-US" dirty="0"/>
          </a:p>
        </p:txBody>
      </p:sp>
      <p:pic>
        <p:nvPicPr>
          <p:cNvPr id="6" name="Picture 5">
            <a:extLst>
              <a:ext uri="{FF2B5EF4-FFF2-40B4-BE49-F238E27FC236}">
                <a16:creationId xmlns:a16="http://schemas.microsoft.com/office/drawing/2014/main" id="{BF7F4656-4981-E31C-12D9-99277207EF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0821" y="2577387"/>
            <a:ext cx="5046985" cy="2667372"/>
          </a:xfrm>
          <a:prstGeom prst="rect">
            <a:avLst/>
          </a:prstGeom>
        </p:spPr>
      </p:pic>
      <p:pic>
        <p:nvPicPr>
          <p:cNvPr id="8" name="Picture 7">
            <a:extLst>
              <a:ext uri="{FF2B5EF4-FFF2-40B4-BE49-F238E27FC236}">
                <a16:creationId xmlns:a16="http://schemas.microsoft.com/office/drawing/2014/main" id="{ED1A055D-57FB-FEA6-53AB-D3DF62CDF2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023" y="2577387"/>
            <a:ext cx="5382186" cy="2667372"/>
          </a:xfrm>
          <a:prstGeom prst="rect">
            <a:avLst/>
          </a:prstGeom>
        </p:spPr>
      </p:pic>
      <p:sp>
        <p:nvSpPr>
          <p:cNvPr id="10" name="TextBox 9">
            <a:extLst>
              <a:ext uri="{FF2B5EF4-FFF2-40B4-BE49-F238E27FC236}">
                <a16:creationId xmlns:a16="http://schemas.microsoft.com/office/drawing/2014/main" id="{81E10AD3-767E-C18C-E801-6CD1BB0CD62B}"/>
              </a:ext>
            </a:extLst>
          </p:cNvPr>
          <p:cNvSpPr txBox="1"/>
          <p:nvPr/>
        </p:nvSpPr>
        <p:spPr>
          <a:xfrm>
            <a:off x="1233170" y="5290800"/>
            <a:ext cx="4485773" cy="1289071"/>
          </a:xfrm>
          <a:prstGeom prst="rect">
            <a:avLst/>
          </a:prstGeom>
          <a:noFill/>
        </p:spPr>
        <p:txBody>
          <a:bodyPr wrap="square">
            <a:spAutoFit/>
          </a:bodyPr>
          <a:lstStyle/>
          <a:p>
            <a:pPr marL="0" marR="0" algn="just">
              <a:lnSpc>
                <a:spcPct val="150000"/>
              </a:lnSpc>
              <a:spcBef>
                <a:spcPts val="600"/>
              </a:spcBef>
              <a:spcAft>
                <a:spcPts val="600"/>
              </a:spcAft>
            </a:pPr>
            <a:r>
              <a:rPr lang="en-US" sz="1800" dirty="0">
                <a:solidFill>
                  <a:schemeClr val="bg1"/>
                </a:solidFill>
                <a:effectLst/>
                <a:latin typeface="Times New Roman" panose="02020603050405020304" pitchFamily="18" charset="0"/>
                <a:ea typeface="Times New Roman" panose="02020603050405020304" pitchFamily="18" charset="0"/>
              </a:rPr>
              <a:t>When connected with robot then this marked color green. If disconnected from robot then its color is red.</a:t>
            </a:r>
          </a:p>
        </p:txBody>
      </p:sp>
      <p:sp>
        <p:nvSpPr>
          <p:cNvPr id="12" name="TextBox 11">
            <a:extLst>
              <a:ext uri="{FF2B5EF4-FFF2-40B4-BE49-F238E27FC236}">
                <a16:creationId xmlns:a16="http://schemas.microsoft.com/office/drawing/2014/main" id="{2A26600A-1EE4-5C99-A4B0-9137ACF4C433}"/>
              </a:ext>
            </a:extLst>
          </p:cNvPr>
          <p:cNvSpPr txBox="1"/>
          <p:nvPr/>
        </p:nvSpPr>
        <p:spPr>
          <a:xfrm>
            <a:off x="6860821" y="5298613"/>
            <a:ext cx="4794367" cy="873572"/>
          </a:xfrm>
          <a:prstGeom prst="rect">
            <a:avLst/>
          </a:prstGeom>
          <a:noFill/>
        </p:spPr>
        <p:txBody>
          <a:bodyPr wrap="square">
            <a:spAutoFit/>
          </a:bodyPr>
          <a:lstStyle/>
          <a:p>
            <a:pPr marL="0" marR="0" algn="just">
              <a:lnSpc>
                <a:spcPct val="150000"/>
              </a:lnSpc>
              <a:spcBef>
                <a:spcPts val="600"/>
              </a:spcBef>
              <a:spcAft>
                <a:spcPts val="600"/>
              </a:spcAft>
            </a:pPr>
            <a:r>
              <a:rPr lang="en-US" sz="1800" dirty="0">
                <a:solidFill>
                  <a:schemeClr val="bg1"/>
                </a:solidFill>
                <a:effectLst/>
                <a:latin typeface="Times New Roman" panose="02020603050405020304" pitchFamily="18" charset="0"/>
                <a:ea typeface="Times New Roman" panose="02020603050405020304" pitchFamily="18" charset="0"/>
              </a:rPr>
              <a:t>If want to turn on Vacuum cleaner then press this arrow button from RC Car Apps.</a:t>
            </a:r>
          </a:p>
        </p:txBody>
      </p:sp>
    </p:spTree>
    <p:extLst>
      <p:ext uri="{BB962C8B-B14F-4D97-AF65-F5344CB8AC3E}">
        <p14:creationId xmlns:p14="http://schemas.microsoft.com/office/powerpoint/2010/main" val="3358577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126E5-68E4-9A8A-42FD-69466CE689C1}"/>
              </a:ext>
            </a:extLst>
          </p:cNvPr>
          <p:cNvSpPr>
            <a:spLocks noGrp="1"/>
          </p:cNvSpPr>
          <p:nvPr>
            <p:ph type="title"/>
          </p:nvPr>
        </p:nvSpPr>
        <p:spPr/>
        <p:txBody>
          <a:bodyPr/>
          <a:lstStyle/>
          <a:p>
            <a:r>
              <a:rPr lang="en-US" dirty="0"/>
              <a:t>Data of our project</a:t>
            </a:r>
          </a:p>
        </p:txBody>
      </p:sp>
      <p:sp>
        <p:nvSpPr>
          <p:cNvPr id="13" name="Date Placeholder 12">
            <a:extLst>
              <a:ext uri="{FF2B5EF4-FFF2-40B4-BE49-F238E27FC236}">
                <a16:creationId xmlns:a16="http://schemas.microsoft.com/office/drawing/2014/main" id="{BA234F2B-A6AB-E4AC-63F2-35A7E6F5D048}"/>
              </a:ext>
            </a:extLst>
          </p:cNvPr>
          <p:cNvSpPr>
            <a:spLocks noGrp="1"/>
          </p:cNvSpPr>
          <p:nvPr>
            <p:ph type="dt" sz="half" idx="21"/>
          </p:nvPr>
        </p:nvSpPr>
        <p:spPr/>
        <p:txBody>
          <a:bodyPr/>
          <a:lstStyle/>
          <a:p>
            <a:fld id="{6FCA8E82-58CD-E045-8B98-B7A85B79B752}" type="datetime4">
              <a:rPr lang="en-US" smtClean="0"/>
              <a:pPr/>
              <a:t>September 29, 2024</a:t>
            </a:fld>
            <a:endParaRPr lang="en-US" dirty="0">
              <a:latin typeface="+mn-lt"/>
            </a:endParaRPr>
          </a:p>
        </p:txBody>
      </p:sp>
      <p:sp>
        <p:nvSpPr>
          <p:cNvPr id="14" name="Footer Placeholder 13">
            <a:extLst>
              <a:ext uri="{FF2B5EF4-FFF2-40B4-BE49-F238E27FC236}">
                <a16:creationId xmlns:a16="http://schemas.microsoft.com/office/drawing/2014/main" id="{C5735F00-D877-BA00-DF0A-0447BB15F5AE}"/>
              </a:ext>
            </a:extLst>
          </p:cNvPr>
          <p:cNvSpPr>
            <a:spLocks noGrp="1"/>
          </p:cNvSpPr>
          <p:nvPr>
            <p:ph type="ftr" sz="quarter" idx="22"/>
          </p:nvPr>
        </p:nvSpPr>
        <p:spPr/>
        <p:txBody>
          <a:bodyPr/>
          <a:lstStyle/>
          <a:p>
            <a:r>
              <a:rPr lang="en-US"/>
              <a:t>Annual Review</a:t>
            </a:r>
            <a:endParaRPr lang="en-US" b="0" dirty="0"/>
          </a:p>
        </p:txBody>
      </p:sp>
      <p:sp>
        <p:nvSpPr>
          <p:cNvPr id="15" name="Slide Number Placeholder 14">
            <a:extLst>
              <a:ext uri="{FF2B5EF4-FFF2-40B4-BE49-F238E27FC236}">
                <a16:creationId xmlns:a16="http://schemas.microsoft.com/office/drawing/2014/main" id="{8AB8AF2F-3745-BAEB-BFFA-4AD8F57C2FFD}"/>
              </a:ext>
            </a:extLst>
          </p:cNvPr>
          <p:cNvSpPr>
            <a:spLocks noGrp="1"/>
          </p:cNvSpPr>
          <p:nvPr>
            <p:ph type="sldNum" sz="quarter" idx="23"/>
          </p:nvPr>
        </p:nvSpPr>
        <p:spPr/>
        <p:txBody>
          <a:bodyPr/>
          <a:lstStyle/>
          <a:p>
            <a:fld id="{294A09A9-5501-47C1-A89A-A340965A2BE2}" type="slidenum">
              <a:rPr lang="en-US" smtClean="0"/>
              <a:pPr/>
              <a:t>12</a:t>
            </a:fld>
            <a:endParaRPr lang="en-US" dirty="0">
              <a:latin typeface="+mn-lt"/>
            </a:endParaRPr>
          </a:p>
        </p:txBody>
      </p:sp>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0AAD6C6-B5EA-A074-F92D-07FB1FF311B9}"/>
                  </a:ext>
                </a:extLst>
              </p:cNvPr>
              <p:cNvGraphicFramePr>
                <a:graphicFrameLocks noGrp="1"/>
              </p:cNvGraphicFramePr>
              <p:nvPr>
                <p:extLst>
                  <p:ext uri="{D42A27DB-BD31-4B8C-83A1-F6EECF244321}">
                    <p14:modId xmlns:p14="http://schemas.microsoft.com/office/powerpoint/2010/main" val="959348313"/>
                  </p:ext>
                </p:extLst>
              </p:nvPr>
            </p:nvGraphicFramePr>
            <p:xfrm>
              <a:off x="3347715" y="2532734"/>
              <a:ext cx="5496570" cy="3190976"/>
            </p:xfrm>
            <a:graphic>
              <a:graphicData uri="http://schemas.openxmlformats.org/drawingml/2006/table">
                <a:tbl>
                  <a:tblPr firstRow="1" firstCol="1" bandRow="1">
                    <a:tableStyleId>{5C22544A-7EE6-4342-B048-85BDC9FD1C3A}</a:tableStyleId>
                  </a:tblPr>
                  <a:tblGrid>
                    <a:gridCol w="2748285">
                      <a:extLst>
                        <a:ext uri="{9D8B030D-6E8A-4147-A177-3AD203B41FA5}">
                          <a16:colId xmlns:a16="http://schemas.microsoft.com/office/drawing/2014/main" val="344761270"/>
                        </a:ext>
                      </a:extLst>
                    </a:gridCol>
                    <a:gridCol w="2748285">
                      <a:extLst>
                        <a:ext uri="{9D8B030D-6E8A-4147-A177-3AD203B41FA5}">
                          <a16:colId xmlns:a16="http://schemas.microsoft.com/office/drawing/2014/main" val="1228715420"/>
                        </a:ext>
                      </a:extLst>
                    </a:gridCol>
                  </a:tblGrid>
                  <a:tr h="340452">
                    <a:tc>
                      <a:txBody>
                        <a:bodyPr/>
                        <a:lstStyle/>
                        <a:p>
                          <a:pPr marL="0" marR="0" algn="ctr">
                            <a:lnSpc>
                              <a:spcPct val="150000"/>
                            </a:lnSpc>
                            <a:spcBef>
                              <a:spcPts val="600"/>
                            </a:spcBef>
                            <a:spcAft>
                              <a:spcPts val="600"/>
                            </a:spcAft>
                          </a:pPr>
                          <a:r>
                            <a:rPr lang="en-US" sz="1200" dirty="0">
                              <a:solidFill>
                                <a:schemeClr val="bg1"/>
                              </a:solidFill>
                              <a:effectLst/>
                            </a:rPr>
                            <a:t>Dust Capacity</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smtClean="0">
                              <a:solidFill>
                                <a:schemeClr val="bg1"/>
                              </a:solidFill>
                              <a:effectLst/>
                            </a:rPr>
                            <a:t>250 ML</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79146494"/>
                      </a:ext>
                    </a:extLst>
                  </a:tr>
                  <a:tr h="340452">
                    <a:tc>
                      <a:txBody>
                        <a:bodyPr/>
                        <a:lstStyle/>
                        <a:p>
                          <a:pPr marL="0" marR="0" algn="ctr">
                            <a:lnSpc>
                              <a:spcPct val="150000"/>
                            </a:lnSpc>
                            <a:spcBef>
                              <a:spcPts val="600"/>
                            </a:spcBef>
                            <a:spcAft>
                              <a:spcPts val="600"/>
                            </a:spcAft>
                          </a:pPr>
                          <a:r>
                            <a:rPr lang="en-US" sz="1200" dirty="0" smtClean="0">
                              <a:solidFill>
                                <a:schemeClr val="bg1"/>
                              </a:solidFill>
                              <a:effectLst/>
                            </a:rPr>
                            <a:t>Noise </a:t>
                          </a:r>
                          <a:r>
                            <a:rPr lang="en-US" sz="1200" dirty="0">
                              <a:solidFill>
                                <a:schemeClr val="bg1"/>
                              </a:solidFill>
                              <a:effectLst/>
                            </a:rPr>
                            <a:t>Level</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a:solidFill>
                                <a:schemeClr val="bg1"/>
                              </a:solidFill>
                              <a:effectLst/>
                            </a:rPr>
                            <a:t>80 dB</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40512814"/>
                      </a:ext>
                    </a:extLst>
                  </a:tr>
                  <a:tr h="340452">
                    <a:tc>
                      <a:txBody>
                        <a:bodyPr/>
                        <a:lstStyle/>
                        <a:p>
                          <a:pPr marL="0" marR="0" algn="ctr">
                            <a:lnSpc>
                              <a:spcPct val="150000"/>
                            </a:lnSpc>
                            <a:spcBef>
                              <a:spcPts val="600"/>
                            </a:spcBef>
                            <a:spcAft>
                              <a:spcPts val="600"/>
                            </a:spcAft>
                          </a:pPr>
                          <a:r>
                            <a:rPr lang="en-US" sz="1200" dirty="0">
                              <a:solidFill>
                                <a:schemeClr val="bg1"/>
                              </a:solidFill>
                              <a:effectLst/>
                            </a:rPr>
                            <a:t>Power Consumption</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a:solidFill>
                                <a:schemeClr val="bg1"/>
                              </a:solidFill>
                              <a:effectLst/>
                            </a:rPr>
                            <a:t>12 Watt</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44441136"/>
                      </a:ext>
                    </a:extLst>
                  </a:tr>
                  <a:tr h="340452">
                    <a:tc>
                      <a:txBody>
                        <a:bodyPr/>
                        <a:lstStyle/>
                        <a:p>
                          <a:pPr marL="0" marR="0" algn="ctr">
                            <a:lnSpc>
                              <a:spcPct val="150000"/>
                            </a:lnSpc>
                            <a:spcBef>
                              <a:spcPts val="600"/>
                            </a:spcBef>
                            <a:spcAft>
                              <a:spcPts val="600"/>
                            </a:spcAft>
                          </a:pPr>
                          <a:r>
                            <a:rPr lang="en-US" sz="1200" dirty="0">
                              <a:solidFill>
                                <a:schemeClr val="bg1"/>
                              </a:solidFill>
                              <a:effectLst/>
                            </a:rPr>
                            <a:t>Total weight</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2 KG</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51206985"/>
                      </a:ext>
                    </a:extLst>
                  </a:tr>
                  <a:tr h="340452">
                    <a:tc>
                      <a:txBody>
                        <a:bodyPr/>
                        <a:lstStyle/>
                        <a:p>
                          <a:pPr marL="0" marR="0" algn="ctr">
                            <a:lnSpc>
                              <a:spcPct val="150000"/>
                            </a:lnSpc>
                            <a:spcBef>
                              <a:spcPts val="600"/>
                            </a:spcBef>
                            <a:spcAft>
                              <a:spcPts val="600"/>
                            </a:spcAft>
                          </a:pPr>
                          <a:r>
                            <a:rPr lang="en-US" sz="1200" dirty="0">
                              <a:solidFill>
                                <a:schemeClr val="bg1"/>
                              </a:solidFill>
                              <a:effectLst/>
                            </a:rPr>
                            <a:t>Car Type</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Electric </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96377510"/>
                      </a:ext>
                    </a:extLst>
                  </a:tr>
                  <a:tr h="340452">
                    <a:tc>
                      <a:txBody>
                        <a:bodyPr/>
                        <a:lstStyle/>
                        <a:p>
                          <a:pPr marL="0" marR="0" algn="ctr">
                            <a:lnSpc>
                              <a:spcPct val="150000"/>
                            </a:lnSpc>
                            <a:spcBef>
                              <a:spcPts val="600"/>
                            </a:spcBef>
                            <a:spcAft>
                              <a:spcPts val="600"/>
                            </a:spcAft>
                          </a:pPr>
                          <a:r>
                            <a:rPr lang="en-US" sz="1200" dirty="0">
                              <a:solidFill>
                                <a:schemeClr val="bg1"/>
                              </a:solidFill>
                              <a:effectLst/>
                            </a:rPr>
                            <a:t>Control</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Phone &amp; Manual Both</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6367330"/>
                      </a:ext>
                    </a:extLst>
                  </a:tr>
                  <a:tr h="340452">
                    <a:tc>
                      <a:txBody>
                        <a:bodyPr/>
                        <a:lstStyle/>
                        <a:p>
                          <a:pPr marL="0" marR="0" algn="ctr">
                            <a:lnSpc>
                              <a:spcPct val="150000"/>
                            </a:lnSpc>
                            <a:spcBef>
                              <a:spcPts val="600"/>
                            </a:spcBef>
                            <a:spcAft>
                              <a:spcPts val="600"/>
                            </a:spcAft>
                          </a:pPr>
                          <a:r>
                            <a:rPr lang="en-US" sz="1200" dirty="0">
                              <a:solidFill>
                                <a:schemeClr val="bg1"/>
                              </a:solidFill>
                              <a:effectLst/>
                            </a:rPr>
                            <a:t>Battery Life</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30 Minute</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11453717"/>
                      </a:ext>
                    </a:extLst>
                  </a:tr>
                  <a:tr h="340452">
                    <a:tc>
                      <a:txBody>
                        <a:bodyPr/>
                        <a:lstStyle/>
                        <a:p>
                          <a:pPr marL="0" marR="0" algn="ctr">
                            <a:lnSpc>
                              <a:spcPct val="150000"/>
                            </a:lnSpc>
                            <a:spcBef>
                              <a:spcPts val="600"/>
                            </a:spcBef>
                            <a:spcAft>
                              <a:spcPts val="600"/>
                            </a:spcAft>
                          </a:pPr>
                          <a:r>
                            <a:rPr lang="en-US" sz="1200">
                              <a:solidFill>
                                <a:schemeClr val="bg1"/>
                              </a:solidFill>
                              <a:effectLst/>
                            </a:rPr>
                            <a:t>Suction Power</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10 watts</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3113051"/>
                      </a:ext>
                    </a:extLst>
                  </a:tr>
                  <a:tr h="340452">
                    <a:tc>
                      <a:txBody>
                        <a:bodyPr/>
                        <a:lstStyle/>
                        <a:p>
                          <a:pPr marL="0" marR="0" algn="ctr">
                            <a:lnSpc>
                              <a:spcPct val="150000"/>
                            </a:lnSpc>
                            <a:spcBef>
                              <a:spcPts val="600"/>
                            </a:spcBef>
                            <a:spcAft>
                              <a:spcPts val="600"/>
                            </a:spcAft>
                          </a:pPr>
                          <a:r>
                            <a:rPr lang="en-US" sz="1200">
                              <a:solidFill>
                                <a:schemeClr val="bg1"/>
                              </a:solidFill>
                              <a:effectLst/>
                            </a:rPr>
                            <a:t>Air Flow</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0000"/>
                            </a:lnSpc>
                            <a:spcBef>
                              <a:spcPts val="600"/>
                            </a:spcBef>
                            <a:spcAft>
                              <a:spcPts val="200"/>
                            </a:spcAft>
                          </a:pPr>
                          <a:r>
                            <a:rPr lang="en-US" sz="1200" dirty="0" smtClean="0">
                              <a:solidFill>
                                <a:schemeClr val="bg1"/>
                              </a:solidFill>
                              <a:effectLst/>
                            </a:rPr>
                            <a:t>1.06 [</a:t>
                          </a:r>
                          <a14:m>
                            <m:oMath xmlns:m="http://schemas.openxmlformats.org/officeDocument/2006/math">
                              <m:sSup>
                                <m:sSupPr>
                                  <m:ctrlPr>
                                    <a:rPr lang="en-US" sz="1200" i="1" dirty="0" smtClean="0">
                                      <a:solidFill>
                                        <a:schemeClr val="bg1"/>
                                      </a:solidFill>
                                      <a:effectLst/>
                                      <a:latin typeface="Cambria Math" panose="02040503050406030204" pitchFamily="18" charset="0"/>
                                    </a:rPr>
                                  </m:ctrlPr>
                                </m:sSupPr>
                                <m:e>
                                  <m:r>
                                    <a:rPr lang="en-US" sz="1200" i="1" dirty="0" smtClean="0">
                                      <a:solidFill>
                                        <a:schemeClr val="bg1"/>
                                      </a:solidFill>
                                      <a:effectLst/>
                                      <a:latin typeface="Cambria Math" panose="02040503050406030204" pitchFamily="18" charset="0"/>
                                    </a:rPr>
                                    <m:t>𝑚</m:t>
                                  </m:r>
                                </m:e>
                                <m:sup>
                                  <m:r>
                                    <a:rPr lang="en-US" sz="1200" i="1" dirty="0" smtClean="0">
                                      <a:solidFill>
                                        <a:schemeClr val="bg1"/>
                                      </a:solidFill>
                                      <a:effectLst/>
                                      <a:latin typeface="Cambria Math" panose="02040503050406030204" pitchFamily="18" charset="0"/>
                                    </a:rPr>
                                    <m:t>3</m:t>
                                  </m:r>
                                </m:sup>
                              </m:sSup>
                              <m:sSup>
                                <m:sSupPr>
                                  <m:ctrlPr>
                                    <a:rPr lang="en-US" sz="1200" b="0" i="1" dirty="0" smtClean="0">
                                      <a:solidFill>
                                        <a:schemeClr val="bg1"/>
                                      </a:solidFill>
                                      <a:effectLst/>
                                      <a:latin typeface="Cambria Math" panose="02040503050406030204" pitchFamily="18" charset="0"/>
                                    </a:rPr>
                                  </m:ctrlPr>
                                </m:sSupPr>
                                <m:e>
                                  <m:r>
                                    <a:rPr lang="en-US" sz="1200" b="0" i="1" dirty="0" smtClean="0">
                                      <a:solidFill>
                                        <a:schemeClr val="bg1"/>
                                      </a:solidFill>
                                      <a:effectLst/>
                                      <a:latin typeface="Cambria Math" panose="02040503050406030204" pitchFamily="18" charset="0"/>
                                    </a:rPr>
                                    <m:t>𝑚</m:t>
                                  </m:r>
                                </m:e>
                                <m:sup>
                                  <m:r>
                                    <a:rPr lang="en-US" sz="1200" b="0" i="1" dirty="0" smtClean="0">
                                      <a:solidFill>
                                        <a:schemeClr val="bg1"/>
                                      </a:solidFill>
                                      <a:effectLst/>
                                      <a:latin typeface="Cambria Math" panose="02040503050406030204" pitchFamily="18" charset="0"/>
                                    </a:rPr>
                                    <m:t>−1</m:t>
                                  </m:r>
                                </m:sup>
                              </m:sSup>
                            </m:oMath>
                          </a14:m>
                          <a:r>
                            <a:rPr lang="en-US" sz="1200" dirty="0" smtClean="0">
                              <a:solidFill>
                                <a:schemeClr val="bg1"/>
                              </a:solidFill>
                              <a:effectLst/>
                            </a:rPr>
                            <a:t>]</a:t>
                          </a:r>
                        </a:p>
                        <a:p>
                          <a:pPr marL="0" marR="0" algn="ctr">
                            <a:lnSpc>
                              <a:spcPct val="100000"/>
                            </a:lnSpc>
                            <a:spcBef>
                              <a:spcPts val="600"/>
                            </a:spcBef>
                            <a:spcAft>
                              <a:spcPts val="200"/>
                            </a:spcAft>
                          </a:pPr>
                          <a:r>
                            <a:rPr lang="en-US" sz="1200" dirty="0" smtClean="0">
                              <a:solidFill>
                                <a:schemeClr val="bg1"/>
                              </a:solidFill>
                              <a:effectLst/>
                            </a:rPr>
                            <a:t>37.4 [CFM]</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70953321"/>
                      </a:ext>
                    </a:extLst>
                  </a:tr>
                </a:tbl>
              </a:graphicData>
            </a:graphic>
          </p:graphicFrame>
        </mc:Choice>
        <mc:Fallback>
          <p:graphicFrame>
            <p:nvGraphicFramePr>
              <p:cNvPr id="3" name="Table 2">
                <a:extLst>
                  <a:ext uri="{FF2B5EF4-FFF2-40B4-BE49-F238E27FC236}">
                    <a16:creationId xmlns:a16="http://schemas.microsoft.com/office/drawing/2014/main" id="{50AAD6C6-B5EA-A074-F92D-07FB1FF311B9}"/>
                  </a:ext>
                </a:extLst>
              </p:cNvPr>
              <p:cNvGraphicFramePr>
                <a:graphicFrameLocks noGrp="1"/>
              </p:cNvGraphicFramePr>
              <p:nvPr>
                <p:extLst>
                  <p:ext uri="{D42A27DB-BD31-4B8C-83A1-F6EECF244321}">
                    <p14:modId xmlns:p14="http://schemas.microsoft.com/office/powerpoint/2010/main" val="959348313"/>
                  </p:ext>
                </p:extLst>
              </p:nvPr>
            </p:nvGraphicFramePr>
            <p:xfrm>
              <a:off x="3347715" y="2532734"/>
              <a:ext cx="5496570" cy="3190976"/>
            </p:xfrm>
            <a:graphic>
              <a:graphicData uri="http://schemas.openxmlformats.org/drawingml/2006/table">
                <a:tbl>
                  <a:tblPr firstRow="1" firstCol="1" bandRow="1">
                    <a:tableStyleId>{5C22544A-7EE6-4342-B048-85BDC9FD1C3A}</a:tableStyleId>
                  </a:tblPr>
                  <a:tblGrid>
                    <a:gridCol w="2748285">
                      <a:extLst>
                        <a:ext uri="{9D8B030D-6E8A-4147-A177-3AD203B41FA5}">
                          <a16:colId xmlns:a16="http://schemas.microsoft.com/office/drawing/2014/main" val="344761270"/>
                        </a:ext>
                      </a:extLst>
                    </a:gridCol>
                    <a:gridCol w="2748285">
                      <a:extLst>
                        <a:ext uri="{9D8B030D-6E8A-4147-A177-3AD203B41FA5}">
                          <a16:colId xmlns:a16="http://schemas.microsoft.com/office/drawing/2014/main" val="1228715420"/>
                        </a:ext>
                      </a:extLst>
                    </a:gridCol>
                  </a:tblGrid>
                  <a:tr h="340452">
                    <a:tc>
                      <a:txBody>
                        <a:bodyPr/>
                        <a:lstStyle/>
                        <a:p>
                          <a:pPr marL="0" marR="0" algn="ctr">
                            <a:lnSpc>
                              <a:spcPct val="150000"/>
                            </a:lnSpc>
                            <a:spcBef>
                              <a:spcPts val="600"/>
                            </a:spcBef>
                            <a:spcAft>
                              <a:spcPts val="600"/>
                            </a:spcAft>
                          </a:pPr>
                          <a:r>
                            <a:rPr lang="en-US" sz="1200" dirty="0">
                              <a:solidFill>
                                <a:schemeClr val="bg1"/>
                              </a:solidFill>
                              <a:effectLst/>
                            </a:rPr>
                            <a:t>Dust Capacity</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smtClean="0">
                              <a:solidFill>
                                <a:schemeClr val="bg1"/>
                              </a:solidFill>
                              <a:effectLst/>
                            </a:rPr>
                            <a:t>250 ML</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79146494"/>
                      </a:ext>
                    </a:extLst>
                  </a:tr>
                  <a:tr h="340452">
                    <a:tc>
                      <a:txBody>
                        <a:bodyPr/>
                        <a:lstStyle/>
                        <a:p>
                          <a:pPr marL="0" marR="0" algn="ctr">
                            <a:lnSpc>
                              <a:spcPct val="150000"/>
                            </a:lnSpc>
                            <a:spcBef>
                              <a:spcPts val="600"/>
                            </a:spcBef>
                            <a:spcAft>
                              <a:spcPts val="600"/>
                            </a:spcAft>
                          </a:pPr>
                          <a:r>
                            <a:rPr lang="en-US" sz="1200" dirty="0" smtClean="0">
                              <a:solidFill>
                                <a:schemeClr val="bg1"/>
                              </a:solidFill>
                              <a:effectLst/>
                            </a:rPr>
                            <a:t>Noise </a:t>
                          </a:r>
                          <a:r>
                            <a:rPr lang="en-US" sz="1200" dirty="0">
                              <a:solidFill>
                                <a:schemeClr val="bg1"/>
                              </a:solidFill>
                              <a:effectLst/>
                            </a:rPr>
                            <a:t>Level</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a:solidFill>
                                <a:schemeClr val="bg1"/>
                              </a:solidFill>
                              <a:effectLst/>
                            </a:rPr>
                            <a:t>80 dB</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40512814"/>
                      </a:ext>
                    </a:extLst>
                  </a:tr>
                  <a:tr h="340452">
                    <a:tc>
                      <a:txBody>
                        <a:bodyPr/>
                        <a:lstStyle/>
                        <a:p>
                          <a:pPr marL="0" marR="0" algn="ctr">
                            <a:lnSpc>
                              <a:spcPct val="150000"/>
                            </a:lnSpc>
                            <a:spcBef>
                              <a:spcPts val="600"/>
                            </a:spcBef>
                            <a:spcAft>
                              <a:spcPts val="600"/>
                            </a:spcAft>
                          </a:pPr>
                          <a:r>
                            <a:rPr lang="en-US" sz="1200" dirty="0">
                              <a:solidFill>
                                <a:schemeClr val="bg1"/>
                              </a:solidFill>
                              <a:effectLst/>
                            </a:rPr>
                            <a:t>Power Consumption</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a:solidFill>
                                <a:schemeClr val="bg1"/>
                              </a:solidFill>
                              <a:effectLst/>
                            </a:rPr>
                            <a:t>12 Watt</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44441136"/>
                      </a:ext>
                    </a:extLst>
                  </a:tr>
                  <a:tr h="340452">
                    <a:tc>
                      <a:txBody>
                        <a:bodyPr/>
                        <a:lstStyle/>
                        <a:p>
                          <a:pPr marL="0" marR="0" algn="ctr">
                            <a:lnSpc>
                              <a:spcPct val="150000"/>
                            </a:lnSpc>
                            <a:spcBef>
                              <a:spcPts val="600"/>
                            </a:spcBef>
                            <a:spcAft>
                              <a:spcPts val="600"/>
                            </a:spcAft>
                          </a:pPr>
                          <a:r>
                            <a:rPr lang="en-US" sz="1200" dirty="0">
                              <a:solidFill>
                                <a:schemeClr val="bg1"/>
                              </a:solidFill>
                              <a:effectLst/>
                            </a:rPr>
                            <a:t>Total weight</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2 KG</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51206985"/>
                      </a:ext>
                    </a:extLst>
                  </a:tr>
                  <a:tr h="340452">
                    <a:tc>
                      <a:txBody>
                        <a:bodyPr/>
                        <a:lstStyle/>
                        <a:p>
                          <a:pPr marL="0" marR="0" algn="ctr">
                            <a:lnSpc>
                              <a:spcPct val="150000"/>
                            </a:lnSpc>
                            <a:spcBef>
                              <a:spcPts val="600"/>
                            </a:spcBef>
                            <a:spcAft>
                              <a:spcPts val="600"/>
                            </a:spcAft>
                          </a:pPr>
                          <a:r>
                            <a:rPr lang="en-US" sz="1200" dirty="0">
                              <a:solidFill>
                                <a:schemeClr val="bg1"/>
                              </a:solidFill>
                              <a:effectLst/>
                            </a:rPr>
                            <a:t>Car Type</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Electric </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96377510"/>
                      </a:ext>
                    </a:extLst>
                  </a:tr>
                  <a:tr h="340452">
                    <a:tc>
                      <a:txBody>
                        <a:bodyPr/>
                        <a:lstStyle/>
                        <a:p>
                          <a:pPr marL="0" marR="0" algn="ctr">
                            <a:lnSpc>
                              <a:spcPct val="150000"/>
                            </a:lnSpc>
                            <a:spcBef>
                              <a:spcPts val="600"/>
                            </a:spcBef>
                            <a:spcAft>
                              <a:spcPts val="600"/>
                            </a:spcAft>
                          </a:pPr>
                          <a:r>
                            <a:rPr lang="en-US" sz="1200" dirty="0">
                              <a:solidFill>
                                <a:schemeClr val="bg1"/>
                              </a:solidFill>
                              <a:effectLst/>
                            </a:rPr>
                            <a:t>Control</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Phone &amp; Manual Both</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6367330"/>
                      </a:ext>
                    </a:extLst>
                  </a:tr>
                  <a:tr h="340452">
                    <a:tc>
                      <a:txBody>
                        <a:bodyPr/>
                        <a:lstStyle/>
                        <a:p>
                          <a:pPr marL="0" marR="0" algn="ctr">
                            <a:lnSpc>
                              <a:spcPct val="150000"/>
                            </a:lnSpc>
                            <a:spcBef>
                              <a:spcPts val="600"/>
                            </a:spcBef>
                            <a:spcAft>
                              <a:spcPts val="600"/>
                            </a:spcAft>
                          </a:pPr>
                          <a:r>
                            <a:rPr lang="en-US" sz="1200" dirty="0">
                              <a:solidFill>
                                <a:schemeClr val="bg1"/>
                              </a:solidFill>
                              <a:effectLst/>
                            </a:rPr>
                            <a:t>Battery Life</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30 Minute</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11453717"/>
                      </a:ext>
                    </a:extLst>
                  </a:tr>
                  <a:tr h="340452">
                    <a:tc>
                      <a:txBody>
                        <a:bodyPr/>
                        <a:lstStyle/>
                        <a:p>
                          <a:pPr marL="0" marR="0" algn="ctr">
                            <a:lnSpc>
                              <a:spcPct val="150000"/>
                            </a:lnSpc>
                            <a:spcBef>
                              <a:spcPts val="600"/>
                            </a:spcBef>
                            <a:spcAft>
                              <a:spcPts val="600"/>
                            </a:spcAft>
                          </a:pPr>
                          <a:r>
                            <a:rPr lang="en-US" sz="1200">
                              <a:solidFill>
                                <a:schemeClr val="bg1"/>
                              </a:solidFill>
                              <a:effectLst/>
                            </a:rPr>
                            <a:t>Suction Power</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50000"/>
                            </a:lnSpc>
                            <a:spcBef>
                              <a:spcPts val="600"/>
                            </a:spcBef>
                            <a:spcAft>
                              <a:spcPts val="600"/>
                            </a:spcAft>
                          </a:pPr>
                          <a:r>
                            <a:rPr lang="en-US" sz="1200" dirty="0">
                              <a:solidFill>
                                <a:schemeClr val="bg1"/>
                              </a:solidFill>
                              <a:effectLst/>
                            </a:rPr>
                            <a:t>10 watts</a:t>
                          </a:r>
                          <a:endParaRPr lang="en-US" sz="12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3113051"/>
                      </a:ext>
                    </a:extLst>
                  </a:tr>
                  <a:tr h="467360">
                    <a:tc>
                      <a:txBody>
                        <a:bodyPr/>
                        <a:lstStyle/>
                        <a:p>
                          <a:pPr marL="0" marR="0" algn="ctr">
                            <a:lnSpc>
                              <a:spcPct val="150000"/>
                            </a:lnSpc>
                            <a:spcBef>
                              <a:spcPts val="600"/>
                            </a:spcBef>
                            <a:spcAft>
                              <a:spcPts val="600"/>
                            </a:spcAft>
                          </a:pPr>
                          <a:r>
                            <a:rPr lang="en-US" sz="1200">
                              <a:solidFill>
                                <a:schemeClr val="bg1"/>
                              </a:solidFill>
                              <a:effectLst/>
                            </a:rPr>
                            <a:t>Air Flow</a:t>
                          </a:r>
                          <a:endParaRPr lang="en-US" sz="12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100222" t="-581818" r="-887" b="-19481"/>
                          </a:stretch>
                        </a:blipFill>
                      </a:tcPr>
                    </a:tc>
                    <a:extLst>
                      <a:ext uri="{0D108BD9-81ED-4DB2-BD59-A6C34878D82A}">
                        <a16:rowId xmlns:a16="http://schemas.microsoft.com/office/drawing/2014/main" val="1970953321"/>
                      </a:ext>
                    </a:extLst>
                  </a:tr>
                </a:tbl>
              </a:graphicData>
            </a:graphic>
          </p:graphicFrame>
        </mc:Fallback>
      </mc:AlternateContent>
    </p:spTree>
    <p:extLst>
      <p:ext uri="{BB962C8B-B14F-4D97-AF65-F5344CB8AC3E}">
        <p14:creationId xmlns:p14="http://schemas.microsoft.com/office/powerpoint/2010/main" val="2877303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22DF8-59D4-D94D-8ED9-F2F319899DBF}"/>
              </a:ext>
            </a:extLst>
          </p:cNvPr>
          <p:cNvSpPr>
            <a:spLocks noGrp="1"/>
          </p:cNvSpPr>
          <p:nvPr>
            <p:ph type="title"/>
          </p:nvPr>
        </p:nvSpPr>
        <p:spPr>
          <a:xfrm>
            <a:off x="971550" y="712808"/>
            <a:ext cx="4941477" cy="610863"/>
          </a:xfrm>
        </p:spPr>
        <p:txBody>
          <a:bodyPr/>
          <a:lstStyle/>
          <a:p>
            <a:r>
              <a:rPr lang="en-US" dirty="0"/>
              <a:t>Cost Analysis</a:t>
            </a:r>
          </a:p>
        </p:txBody>
      </p:sp>
      <p:sp>
        <p:nvSpPr>
          <p:cNvPr id="5" name="Slide Number Placeholder 4">
            <a:extLst>
              <a:ext uri="{FF2B5EF4-FFF2-40B4-BE49-F238E27FC236}">
                <a16:creationId xmlns:a16="http://schemas.microsoft.com/office/drawing/2014/main" id="{AB744071-0CE2-7746-9315-22EC28A0F462}"/>
              </a:ext>
            </a:extLst>
          </p:cNvPr>
          <p:cNvSpPr>
            <a:spLocks noGrp="1"/>
          </p:cNvSpPr>
          <p:nvPr>
            <p:ph type="sldNum" sz="quarter" idx="23"/>
          </p:nvPr>
        </p:nvSpPr>
        <p:spPr>
          <a:xfrm>
            <a:off x="971550" y="6332220"/>
            <a:ext cx="523240" cy="247651"/>
          </a:xfrm>
        </p:spPr>
        <p:txBody>
          <a:bodyPr/>
          <a:lstStyle/>
          <a:p>
            <a:fld id="{294A09A9-5501-47C1-A89A-A340965A2BE2}" type="slidenum">
              <a:rPr lang="en-US" smtClean="0"/>
              <a:pPr/>
              <a:t>13</a:t>
            </a:fld>
            <a:endParaRPr lang="en-US" dirty="0"/>
          </a:p>
        </p:txBody>
      </p:sp>
      <p:graphicFrame>
        <p:nvGraphicFramePr>
          <p:cNvPr id="4" name="Table 3">
            <a:extLst>
              <a:ext uri="{FF2B5EF4-FFF2-40B4-BE49-F238E27FC236}">
                <a16:creationId xmlns:a16="http://schemas.microsoft.com/office/drawing/2014/main" id="{CD3CE9A1-3472-E37C-68E1-B08E74308E8D}"/>
              </a:ext>
            </a:extLst>
          </p:cNvPr>
          <p:cNvGraphicFramePr>
            <a:graphicFrameLocks noGrp="1"/>
          </p:cNvGraphicFramePr>
          <p:nvPr>
            <p:extLst>
              <p:ext uri="{D42A27DB-BD31-4B8C-83A1-F6EECF244321}">
                <p14:modId xmlns:p14="http://schemas.microsoft.com/office/powerpoint/2010/main" val="2501014195"/>
              </p:ext>
            </p:extLst>
          </p:nvPr>
        </p:nvGraphicFramePr>
        <p:xfrm>
          <a:off x="3835021" y="1842448"/>
          <a:ext cx="5216493" cy="4737424"/>
        </p:xfrm>
        <a:graphic>
          <a:graphicData uri="http://schemas.openxmlformats.org/drawingml/2006/table">
            <a:tbl>
              <a:tblPr firstRow="1" firstCol="1" bandRow="1">
                <a:tableStyleId>{5C22544A-7EE6-4342-B048-85BDC9FD1C3A}</a:tableStyleId>
              </a:tblPr>
              <a:tblGrid>
                <a:gridCol w="1738831">
                  <a:extLst>
                    <a:ext uri="{9D8B030D-6E8A-4147-A177-3AD203B41FA5}">
                      <a16:colId xmlns:a16="http://schemas.microsoft.com/office/drawing/2014/main" val="413335439"/>
                    </a:ext>
                  </a:extLst>
                </a:gridCol>
                <a:gridCol w="1738831">
                  <a:extLst>
                    <a:ext uri="{9D8B030D-6E8A-4147-A177-3AD203B41FA5}">
                      <a16:colId xmlns:a16="http://schemas.microsoft.com/office/drawing/2014/main" val="3734424612"/>
                    </a:ext>
                  </a:extLst>
                </a:gridCol>
                <a:gridCol w="1738831">
                  <a:extLst>
                    <a:ext uri="{9D8B030D-6E8A-4147-A177-3AD203B41FA5}">
                      <a16:colId xmlns:a16="http://schemas.microsoft.com/office/drawing/2014/main" val="2063156268"/>
                    </a:ext>
                  </a:extLst>
                </a:gridCol>
              </a:tblGrid>
              <a:tr h="296089">
                <a:tc>
                  <a:txBody>
                    <a:bodyPr/>
                    <a:lstStyle/>
                    <a:p>
                      <a:pPr marL="0" marR="0" algn="ctr">
                        <a:lnSpc>
                          <a:spcPct val="115000"/>
                        </a:lnSpc>
                        <a:spcBef>
                          <a:spcPts val="0"/>
                        </a:spcBef>
                        <a:spcAft>
                          <a:spcPts val="0"/>
                        </a:spcAft>
                      </a:pPr>
                      <a:r>
                        <a:rPr lang="en-US" sz="1200">
                          <a:effectLst/>
                        </a:rPr>
                        <a:t>Serial No</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Components name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Price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13272278"/>
                  </a:ext>
                </a:extLst>
              </a:tr>
              <a:tr h="296089">
                <a:tc>
                  <a:txBody>
                    <a:bodyPr/>
                    <a:lstStyle/>
                    <a:p>
                      <a:pPr marL="0" marR="0" algn="ctr">
                        <a:lnSpc>
                          <a:spcPct val="115000"/>
                        </a:lnSpc>
                        <a:spcBef>
                          <a:spcPts val="0"/>
                        </a:spcBef>
                        <a:spcAft>
                          <a:spcPts val="0"/>
                        </a:spcAft>
                      </a:pPr>
                      <a:r>
                        <a:rPr lang="en-US" sz="1200">
                          <a:effectLst/>
                        </a:rPr>
                        <a:t>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Arduino nano</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440/=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31801893"/>
                  </a:ext>
                </a:extLst>
              </a:tr>
              <a:tr h="296089">
                <a:tc>
                  <a:txBody>
                    <a:bodyPr/>
                    <a:lstStyle/>
                    <a:p>
                      <a:pPr marL="0" marR="0" algn="ctr">
                        <a:lnSpc>
                          <a:spcPct val="115000"/>
                        </a:lnSpc>
                        <a:spcBef>
                          <a:spcPts val="0"/>
                        </a:spcBef>
                        <a:spcAft>
                          <a:spcPts val="0"/>
                        </a:spcAft>
                      </a:pPr>
                      <a:r>
                        <a:rPr lang="en-US" sz="1200">
                          <a:effectLst/>
                        </a:rPr>
                        <a:t>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4WD car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950/=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1358059"/>
                  </a:ext>
                </a:extLst>
              </a:tr>
              <a:tr h="296089">
                <a:tc>
                  <a:txBody>
                    <a:bodyPr/>
                    <a:lstStyle/>
                    <a:p>
                      <a:pPr marL="0" marR="0" algn="ctr">
                        <a:lnSpc>
                          <a:spcPct val="115000"/>
                        </a:lnSpc>
                        <a:spcBef>
                          <a:spcPts val="0"/>
                        </a:spcBef>
                        <a:spcAft>
                          <a:spcPts val="0"/>
                        </a:spcAft>
                      </a:pPr>
                      <a:r>
                        <a:rPr lang="en-US" sz="1200">
                          <a:effectLst/>
                        </a:rPr>
                        <a:t>03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3.7V battery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450/=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5850871"/>
                  </a:ext>
                </a:extLst>
              </a:tr>
              <a:tr h="296089">
                <a:tc>
                  <a:txBody>
                    <a:bodyPr/>
                    <a:lstStyle/>
                    <a:p>
                      <a:pPr marL="0" marR="0" algn="ctr">
                        <a:lnSpc>
                          <a:spcPct val="115000"/>
                        </a:lnSpc>
                        <a:spcBef>
                          <a:spcPts val="0"/>
                        </a:spcBef>
                        <a:spcAft>
                          <a:spcPts val="0"/>
                        </a:spcAft>
                      </a:pPr>
                      <a:r>
                        <a:rPr lang="en-US" sz="1200">
                          <a:effectLst/>
                        </a:rPr>
                        <a:t>04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Case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120/=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49859906"/>
                  </a:ext>
                </a:extLst>
              </a:tr>
              <a:tr h="296089">
                <a:tc>
                  <a:txBody>
                    <a:bodyPr/>
                    <a:lstStyle/>
                    <a:p>
                      <a:pPr marL="0" marR="0" algn="ctr">
                        <a:lnSpc>
                          <a:spcPct val="115000"/>
                        </a:lnSpc>
                        <a:spcBef>
                          <a:spcPts val="0"/>
                        </a:spcBef>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Charger</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175/=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21282409"/>
                  </a:ext>
                </a:extLst>
              </a:tr>
              <a:tr h="296089">
                <a:tc>
                  <a:txBody>
                    <a:bodyPr/>
                    <a:lstStyle/>
                    <a:p>
                      <a:pPr marL="0" marR="0" algn="ctr">
                        <a:lnSpc>
                          <a:spcPct val="115000"/>
                        </a:lnSpc>
                        <a:spcBef>
                          <a:spcPts val="0"/>
                        </a:spcBef>
                        <a:spcAft>
                          <a:spcPts val="0"/>
                        </a:spcAft>
                      </a:pPr>
                      <a:r>
                        <a:rPr lang="en-US" sz="1200">
                          <a:effectLst/>
                        </a:rPr>
                        <a:t>06</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Air motor</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350/=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36058372"/>
                  </a:ext>
                </a:extLst>
              </a:tr>
              <a:tr h="296089">
                <a:tc>
                  <a:txBody>
                    <a:bodyPr/>
                    <a:lstStyle/>
                    <a:p>
                      <a:pPr marL="0" marR="0" algn="ctr">
                        <a:lnSpc>
                          <a:spcPct val="115000"/>
                        </a:lnSpc>
                        <a:spcBef>
                          <a:spcPts val="0"/>
                        </a:spcBef>
                        <a:spcAft>
                          <a:spcPts val="0"/>
                        </a:spcAft>
                      </a:pPr>
                      <a:r>
                        <a:rPr lang="en-US" sz="1200">
                          <a:effectLst/>
                        </a:rPr>
                        <a:t>07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Relay module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90/=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5971328"/>
                  </a:ext>
                </a:extLst>
              </a:tr>
              <a:tr h="296089">
                <a:tc>
                  <a:txBody>
                    <a:bodyPr/>
                    <a:lstStyle/>
                    <a:p>
                      <a:pPr marL="0" marR="0" algn="ctr">
                        <a:lnSpc>
                          <a:spcPct val="115000"/>
                        </a:lnSpc>
                        <a:spcBef>
                          <a:spcPts val="0"/>
                        </a:spcBef>
                        <a:spcAft>
                          <a:spcPts val="0"/>
                        </a:spcAft>
                      </a:pPr>
                      <a:r>
                        <a:rPr lang="en-US" sz="1200">
                          <a:effectLst/>
                        </a:rPr>
                        <a:t>08</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Ultrasonic</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90/=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20029197"/>
                  </a:ext>
                </a:extLst>
              </a:tr>
              <a:tr h="296089">
                <a:tc>
                  <a:txBody>
                    <a:bodyPr/>
                    <a:lstStyle/>
                    <a:p>
                      <a:pPr marL="0" marR="0" algn="ctr">
                        <a:lnSpc>
                          <a:spcPct val="115000"/>
                        </a:lnSpc>
                        <a:spcBef>
                          <a:spcPts val="0"/>
                        </a:spcBef>
                        <a:spcAft>
                          <a:spcPts val="0"/>
                        </a:spcAft>
                      </a:pPr>
                      <a:r>
                        <a:rPr lang="en-US" sz="1200">
                          <a:effectLst/>
                        </a:rPr>
                        <a:t>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Motor driver</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190/=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65041747"/>
                  </a:ext>
                </a:extLst>
              </a:tr>
              <a:tr h="296089">
                <a:tc>
                  <a:txBody>
                    <a:bodyPr/>
                    <a:lstStyle/>
                    <a:p>
                      <a:pPr marL="0" marR="0" algn="ctr">
                        <a:lnSpc>
                          <a:spcPct val="115000"/>
                        </a:lnSpc>
                        <a:spcBef>
                          <a:spcPts val="0"/>
                        </a:spcBef>
                        <a:spcAft>
                          <a:spcPts val="0"/>
                        </a:spcAft>
                      </a:pPr>
                      <a:r>
                        <a:rPr lang="en-US" sz="1200">
                          <a:effectLst/>
                        </a:rPr>
                        <a:t>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Servo motor</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135/=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83036804"/>
                  </a:ext>
                </a:extLst>
              </a:tr>
              <a:tr h="296089">
                <a:tc>
                  <a:txBody>
                    <a:bodyPr/>
                    <a:lstStyle/>
                    <a:p>
                      <a:pPr marL="0" marR="0" algn="ctr">
                        <a:lnSpc>
                          <a:spcPct val="115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Servo mount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44/=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70392605"/>
                  </a:ext>
                </a:extLst>
              </a:tr>
              <a:tr h="296089">
                <a:tc>
                  <a:txBody>
                    <a:bodyPr/>
                    <a:lstStyle/>
                    <a:p>
                      <a:pPr marL="0" marR="0" algn="ctr">
                        <a:lnSpc>
                          <a:spcPct val="115000"/>
                        </a:lnSpc>
                        <a:spcBef>
                          <a:spcPts val="0"/>
                        </a:spcBef>
                        <a:spcAft>
                          <a:spcPts val="0"/>
                        </a:spcAft>
                      </a:pPr>
                      <a:r>
                        <a:rPr lang="en-US" sz="1200">
                          <a:effectLst/>
                        </a:rPr>
                        <a:t>12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HC-05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350/=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91528001"/>
                  </a:ext>
                </a:extLst>
              </a:tr>
              <a:tr h="296089">
                <a:tc>
                  <a:txBody>
                    <a:bodyPr/>
                    <a:lstStyle/>
                    <a:p>
                      <a:pPr marL="0" marR="0" algn="ctr">
                        <a:lnSpc>
                          <a:spcPct val="115000"/>
                        </a:lnSpc>
                        <a:spcBef>
                          <a:spcPts val="0"/>
                        </a:spcBef>
                        <a:spcAft>
                          <a:spcPts val="0"/>
                        </a:spcAft>
                      </a:pPr>
                      <a:r>
                        <a:rPr lang="en-US" sz="1200">
                          <a:effectLst/>
                        </a:rPr>
                        <a:t>13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Switch</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dirty="0">
                          <a:effectLst/>
                        </a:rPr>
                        <a:t>20/=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7030064"/>
                  </a:ext>
                </a:extLst>
              </a:tr>
              <a:tr h="296089">
                <a:tc>
                  <a:txBody>
                    <a:bodyPr/>
                    <a:lstStyle/>
                    <a:p>
                      <a:pPr marL="0" marR="0" algn="ctr">
                        <a:lnSpc>
                          <a:spcPct val="115000"/>
                        </a:lnSpc>
                        <a:spcBef>
                          <a:spcPts val="0"/>
                        </a:spcBef>
                        <a:spcAft>
                          <a:spcPts val="0"/>
                        </a:spcAft>
                      </a:pPr>
                      <a:r>
                        <a:rPr lang="en-US" sz="1200">
                          <a:effectLst/>
                        </a:rPr>
                        <a:t>14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Setup</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a:effectLst/>
                        </a:rPr>
                        <a:t>1700/=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69648835"/>
                  </a:ext>
                </a:extLst>
              </a:tr>
              <a:tr h="296089">
                <a:tc>
                  <a:txBody>
                    <a:bodyPr/>
                    <a:lstStyle/>
                    <a:p>
                      <a:pPr marL="0" marR="0" algn="ctr">
                        <a:lnSpc>
                          <a:spcPct val="115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200">
                          <a:effectLst/>
                        </a:rPr>
                        <a:t>Total=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200" dirty="0">
                          <a:effectLst/>
                        </a:rPr>
                        <a:t>5104 Taka Only</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77814351"/>
                  </a:ext>
                </a:extLst>
              </a:tr>
            </a:tbl>
          </a:graphicData>
        </a:graphic>
      </p:graphicFrame>
    </p:spTree>
    <p:extLst>
      <p:ext uri="{BB962C8B-B14F-4D97-AF65-F5344CB8AC3E}">
        <p14:creationId xmlns:p14="http://schemas.microsoft.com/office/powerpoint/2010/main" val="23137063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0FA04-6227-9040-92A6-9514A59B8E7B}"/>
              </a:ext>
            </a:extLst>
          </p:cNvPr>
          <p:cNvSpPr>
            <a:spLocks noGrp="1"/>
          </p:cNvSpPr>
          <p:nvPr>
            <p:ph type="title"/>
          </p:nvPr>
        </p:nvSpPr>
        <p:spPr/>
        <p:txBody>
          <a:bodyPr/>
          <a:lstStyle/>
          <a:p>
            <a:r>
              <a:rPr lang="en-US" dirty="0"/>
              <a:t>Advantages</a:t>
            </a:r>
          </a:p>
        </p:txBody>
      </p:sp>
      <p:sp>
        <p:nvSpPr>
          <p:cNvPr id="9" name="Slide Number Placeholder 8">
            <a:extLst>
              <a:ext uri="{FF2B5EF4-FFF2-40B4-BE49-F238E27FC236}">
                <a16:creationId xmlns:a16="http://schemas.microsoft.com/office/drawing/2014/main" id="{9A5802D8-6C81-6C4F-97CF-C1F2344EE894}"/>
              </a:ext>
            </a:extLst>
          </p:cNvPr>
          <p:cNvSpPr>
            <a:spLocks noGrp="1"/>
          </p:cNvSpPr>
          <p:nvPr>
            <p:ph type="sldNum" sz="quarter" idx="16"/>
          </p:nvPr>
        </p:nvSpPr>
        <p:spPr>
          <a:xfrm>
            <a:off x="971550" y="6332220"/>
            <a:ext cx="523240" cy="247651"/>
          </a:xfrm>
        </p:spPr>
        <p:txBody>
          <a:bodyPr/>
          <a:lstStyle/>
          <a:p>
            <a:pPr algn="l"/>
            <a:fld id="{294A09A9-5501-47C1-A89A-A340965A2BE2}" type="slidenum">
              <a:rPr lang="en-US" smtClean="0"/>
              <a:pPr algn="l"/>
              <a:t>14</a:t>
            </a:fld>
            <a:endParaRPr lang="en-US" dirty="0"/>
          </a:p>
        </p:txBody>
      </p:sp>
      <p:sp>
        <p:nvSpPr>
          <p:cNvPr id="10" name="TextBox 9">
            <a:extLst>
              <a:ext uri="{FF2B5EF4-FFF2-40B4-BE49-F238E27FC236}">
                <a16:creationId xmlns:a16="http://schemas.microsoft.com/office/drawing/2014/main" id="{2E450700-2FE9-47D9-9951-85D0B206DE57}"/>
              </a:ext>
            </a:extLst>
          </p:cNvPr>
          <p:cNvSpPr txBox="1"/>
          <p:nvPr/>
        </p:nvSpPr>
        <p:spPr>
          <a:xfrm>
            <a:off x="971550" y="2337955"/>
            <a:ext cx="473206" cy="646331"/>
          </a:xfrm>
          <a:prstGeom prst="rect">
            <a:avLst/>
          </a:prstGeom>
          <a:noFill/>
        </p:spPr>
        <p:txBody>
          <a:bodyPr wrap="none" rtlCol="0">
            <a:spAutoFit/>
          </a:bodyPr>
          <a:lstStyle/>
          <a:p>
            <a:pPr marL="285750" indent="-285750">
              <a:buFont typeface="Wingdings" panose="05000000000000000000" pitchFamily="2" charset="2"/>
              <a:buChar char="§"/>
            </a:pPr>
            <a:endParaRPr lang="en-US" b="1" dirty="0">
              <a:solidFill>
                <a:schemeClr val="bg1"/>
              </a:solidFill>
            </a:endParaRPr>
          </a:p>
          <a:p>
            <a:pPr marL="285750" indent="-285750">
              <a:buFont typeface="Wingdings" panose="05000000000000000000" pitchFamily="2" charset="2"/>
              <a:buChar char="§"/>
            </a:pPr>
            <a:endParaRPr lang="en-US" dirty="0">
              <a:solidFill>
                <a:schemeClr val="bg1"/>
              </a:solidFill>
            </a:endParaRPr>
          </a:p>
        </p:txBody>
      </p:sp>
      <p:sp>
        <p:nvSpPr>
          <p:cNvPr id="4" name="TextBox 3">
            <a:extLst>
              <a:ext uri="{FF2B5EF4-FFF2-40B4-BE49-F238E27FC236}">
                <a16:creationId xmlns:a16="http://schemas.microsoft.com/office/drawing/2014/main" id="{B016E7BE-4E71-0288-A48B-1237F751FD71}"/>
              </a:ext>
            </a:extLst>
          </p:cNvPr>
          <p:cNvSpPr txBox="1"/>
          <p:nvPr/>
        </p:nvSpPr>
        <p:spPr>
          <a:xfrm>
            <a:off x="964023" y="2337955"/>
            <a:ext cx="10527392" cy="3867854"/>
          </a:xfrm>
          <a:prstGeom prst="rect">
            <a:avLst/>
          </a:prstGeom>
          <a:noFill/>
        </p:spPr>
        <p:txBody>
          <a:bodyPr wrap="square">
            <a:spAutoFit/>
          </a:bodyPr>
          <a:lstStyle/>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Cost-effective: Arduino-based smart vacuum cleaners are relatively inexpensive compared to commercially available vacuum cleaners, making them a cost-effective option for those on a budget.</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Customizable: Arduino provides a platform for developers to customize their smart vacuum cleaners, allowing them to add features that meet their specific needs.</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User-friendly: Arduino's programming environment is user-friendly, making it easier for non-programmers to create their smart vacuum cleaner.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Scalability: The modular design of Arduino boards allows users to easily upgrade or add new features to their smart vacuum cleaners as needed.</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Flexibility: With an Arduino-based smart vacuum cleaner, users can choose to use different sensors, motors, and other components, allowing for greater flexibility in terms of design and functionality.</a:t>
            </a:r>
          </a:p>
        </p:txBody>
      </p:sp>
    </p:spTree>
    <p:extLst>
      <p:ext uri="{BB962C8B-B14F-4D97-AF65-F5344CB8AC3E}">
        <p14:creationId xmlns:p14="http://schemas.microsoft.com/office/powerpoint/2010/main" val="3764838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0FA04-6227-9040-92A6-9514A59B8E7B}"/>
              </a:ext>
            </a:extLst>
          </p:cNvPr>
          <p:cNvSpPr>
            <a:spLocks noGrp="1"/>
          </p:cNvSpPr>
          <p:nvPr>
            <p:ph type="title"/>
          </p:nvPr>
        </p:nvSpPr>
        <p:spPr/>
        <p:txBody>
          <a:bodyPr/>
          <a:lstStyle/>
          <a:p>
            <a:r>
              <a:rPr lang="en-US" dirty="0"/>
              <a:t>Application</a:t>
            </a:r>
          </a:p>
        </p:txBody>
      </p:sp>
      <p:sp>
        <p:nvSpPr>
          <p:cNvPr id="9" name="Slide Number Placeholder 8">
            <a:extLst>
              <a:ext uri="{FF2B5EF4-FFF2-40B4-BE49-F238E27FC236}">
                <a16:creationId xmlns:a16="http://schemas.microsoft.com/office/drawing/2014/main" id="{9A5802D8-6C81-6C4F-97CF-C1F2344EE894}"/>
              </a:ext>
            </a:extLst>
          </p:cNvPr>
          <p:cNvSpPr>
            <a:spLocks noGrp="1"/>
          </p:cNvSpPr>
          <p:nvPr>
            <p:ph type="sldNum" sz="quarter" idx="16"/>
          </p:nvPr>
        </p:nvSpPr>
        <p:spPr>
          <a:xfrm>
            <a:off x="971550" y="6332220"/>
            <a:ext cx="523240" cy="247651"/>
          </a:xfrm>
        </p:spPr>
        <p:txBody>
          <a:bodyPr/>
          <a:lstStyle/>
          <a:p>
            <a:pPr algn="l"/>
            <a:fld id="{294A09A9-5501-47C1-A89A-A340965A2BE2}" type="slidenum">
              <a:rPr lang="en-US" smtClean="0"/>
              <a:pPr algn="l"/>
              <a:t>15</a:t>
            </a:fld>
            <a:endParaRPr lang="en-US" dirty="0"/>
          </a:p>
        </p:txBody>
      </p:sp>
      <p:sp>
        <p:nvSpPr>
          <p:cNvPr id="5" name="TextBox 4">
            <a:extLst>
              <a:ext uri="{FF2B5EF4-FFF2-40B4-BE49-F238E27FC236}">
                <a16:creationId xmlns:a16="http://schemas.microsoft.com/office/drawing/2014/main" id="{F260A563-0267-CECF-D582-259787854DDD}"/>
              </a:ext>
            </a:extLst>
          </p:cNvPr>
          <p:cNvSpPr txBox="1"/>
          <p:nvPr/>
        </p:nvSpPr>
        <p:spPr>
          <a:xfrm>
            <a:off x="1914098" y="2417092"/>
            <a:ext cx="8949519" cy="2758319"/>
          </a:xfrm>
          <a:prstGeom prst="rect">
            <a:avLst/>
          </a:prstGeom>
          <a:noFill/>
        </p:spPr>
        <p:txBody>
          <a:bodyPr wrap="square">
            <a:spAutoFit/>
          </a:bodyPr>
          <a:lstStyle/>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Floor Scrubbers: They are widely used in schools, hospitals, hospitality, and retail environments.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Sweepers: A sweeper can be used indoors or outdoors to collect dust, and dirt.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Steam cleaners: They use high-temperature steam to remove dirt, destroy viruses, disinfect, sanitize deodorize different types of floor surfaces and can be used in above-ground surface cleaning.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Carpet Cleaners and Extractors Cleaners</a:t>
            </a:r>
            <a:r>
              <a:rPr lang="en-US" sz="1800" dirty="0">
                <a:solidFill>
                  <a:schemeClr val="bg1"/>
                </a:solidFill>
                <a:effectLst/>
                <a:latin typeface="Times New Roman" panose="02020603050405020304" pitchFamily="18" charset="0"/>
                <a:ea typeface="Calibri" panose="020F0502020204030204" pitchFamily="34" charset="0"/>
              </a:rPr>
              <a:t>.</a:t>
            </a:r>
            <a:endParaRPr lang="en-US" sz="18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3555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22DF8-59D4-D94D-8ED9-F2F319899DBF}"/>
              </a:ext>
            </a:extLst>
          </p:cNvPr>
          <p:cNvSpPr>
            <a:spLocks noGrp="1"/>
          </p:cNvSpPr>
          <p:nvPr>
            <p:ph type="title"/>
          </p:nvPr>
        </p:nvSpPr>
        <p:spPr>
          <a:xfrm>
            <a:off x="952500" y="795935"/>
            <a:ext cx="8387795" cy="610863"/>
          </a:xfrm>
        </p:spPr>
        <p:txBody>
          <a:bodyPr>
            <a:normAutofit/>
          </a:bodyPr>
          <a:lstStyle/>
          <a:p>
            <a:r>
              <a:rPr lang="en-US" dirty="0"/>
              <a:t>Future Implementation</a:t>
            </a:r>
            <a:endParaRPr lang="en-US" sz="5400" dirty="0"/>
          </a:p>
        </p:txBody>
      </p:sp>
      <p:sp>
        <p:nvSpPr>
          <p:cNvPr id="5" name="Slide Number Placeholder 4">
            <a:extLst>
              <a:ext uri="{FF2B5EF4-FFF2-40B4-BE49-F238E27FC236}">
                <a16:creationId xmlns:a16="http://schemas.microsoft.com/office/drawing/2014/main" id="{AB744071-0CE2-7746-9315-22EC28A0F462}"/>
              </a:ext>
            </a:extLst>
          </p:cNvPr>
          <p:cNvSpPr>
            <a:spLocks noGrp="1"/>
          </p:cNvSpPr>
          <p:nvPr>
            <p:ph type="sldNum" sz="quarter" idx="23"/>
          </p:nvPr>
        </p:nvSpPr>
        <p:spPr>
          <a:xfrm>
            <a:off x="971550" y="6332220"/>
            <a:ext cx="523240" cy="247651"/>
          </a:xfrm>
        </p:spPr>
        <p:txBody>
          <a:bodyPr/>
          <a:lstStyle/>
          <a:p>
            <a:fld id="{294A09A9-5501-47C1-A89A-A340965A2BE2}" type="slidenum">
              <a:rPr lang="en-US" smtClean="0"/>
              <a:pPr/>
              <a:t>16</a:t>
            </a:fld>
            <a:endParaRPr lang="en-US" dirty="0"/>
          </a:p>
        </p:txBody>
      </p:sp>
      <p:sp>
        <p:nvSpPr>
          <p:cNvPr id="4" name="TextBox 3">
            <a:extLst>
              <a:ext uri="{FF2B5EF4-FFF2-40B4-BE49-F238E27FC236}">
                <a16:creationId xmlns:a16="http://schemas.microsoft.com/office/drawing/2014/main" id="{489E214F-DAED-47E7-B0B3-D6DD2E41E7D8}"/>
              </a:ext>
            </a:extLst>
          </p:cNvPr>
          <p:cNvSpPr txBox="1"/>
          <p:nvPr/>
        </p:nvSpPr>
        <p:spPr>
          <a:xfrm>
            <a:off x="1233170" y="2017912"/>
            <a:ext cx="8387794" cy="3703193"/>
          </a:xfrm>
          <a:prstGeom prst="rect">
            <a:avLst/>
          </a:prstGeom>
          <a:noFill/>
        </p:spPr>
        <p:txBody>
          <a:bodyPr wrap="square">
            <a:spAutoFit/>
          </a:bodyPr>
          <a:lstStyle/>
          <a:p>
            <a:pPr marL="0" marR="0" algn="just">
              <a:lnSpc>
                <a:spcPct val="115000"/>
              </a:lnSpc>
              <a:spcBef>
                <a:spcPts val="600"/>
              </a:spcBef>
              <a:spcAft>
                <a:spcPts val="600"/>
              </a:spcAft>
            </a:pPr>
            <a:r>
              <a:rPr lang="en-US" sz="1800" dirty="0">
                <a:solidFill>
                  <a:schemeClr val="bg1"/>
                </a:solidFill>
                <a:effectLst/>
                <a:latin typeface="Times New Roman" panose="02020603050405020304" pitchFamily="18" charset="0"/>
                <a:ea typeface="Times New Roman" panose="02020603050405020304" pitchFamily="18" charset="0"/>
              </a:rPr>
              <a:t>The future work of robots may include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Image/video captured of objects can be fed to the controller so that the robot can clean the entire house according to the input fed.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Currently, the image is captured only for edge detection for movement in the proper path, not for object detection.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The cleaning mechanism on the robot can be replaced by a handlike structure so that it can lift things from one place to another.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Voice-controlled locomotion of robot instead of remote control. </a:t>
            </a:r>
          </a:p>
          <a:p>
            <a:pPr marL="342900" marR="0" lvl="0" indent="-342900" algn="just">
              <a:lnSpc>
                <a:spcPct val="115000"/>
              </a:lnSpc>
              <a:spcBef>
                <a:spcPts val="600"/>
              </a:spcBef>
              <a:spcAft>
                <a:spcPts val="600"/>
              </a:spcAft>
              <a:buFont typeface="Wingdings" panose="05000000000000000000" pitchFamily="2" charset="2"/>
              <a:buChar char=""/>
            </a:pPr>
            <a:r>
              <a:rPr lang="en-US" sz="1800" dirty="0">
                <a:solidFill>
                  <a:schemeClr val="bg1"/>
                </a:solidFill>
                <a:effectLst/>
                <a:latin typeface="Times New Roman" panose="02020603050405020304" pitchFamily="18" charset="0"/>
                <a:ea typeface="Times New Roman" panose="02020603050405020304" pitchFamily="18" charset="0"/>
              </a:rPr>
              <a:t>Automatic charging.</a:t>
            </a:r>
          </a:p>
        </p:txBody>
      </p:sp>
    </p:spTree>
    <p:extLst>
      <p:ext uri="{BB962C8B-B14F-4D97-AF65-F5344CB8AC3E}">
        <p14:creationId xmlns:p14="http://schemas.microsoft.com/office/powerpoint/2010/main" val="20007646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22DF8-59D4-D94D-8ED9-F2F319899DBF}"/>
              </a:ext>
            </a:extLst>
          </p:cNvPr>
          <p:cNvSpPr>
            <a:spLocks noGrp="1"/>
          </p:cNvSpPr>
          <p:nvPr>
            <p:ph type="title"/>
          </p:nvPr>
        </p:nvSpPr>
        <p:spPr/>
        <p:txBody>
          <a:bodyPr/>
          <a:lstStyle/>
          <a:p>
            <a:r>
              <a:rPr lang="en-US" dirty="0"/>
              <a:t>Conclusion</a:t>
            </a:r>
          </a:p>
        </p:txBody>
      </p:sp>
      <p:sp>
        <p:nvSpPr>
          <p:cNvPr id="5" name="Slide Number Placeholder 4">
            <a:extLst>
              <a:ext uri="{FF2B5EF4-FFF2-40B4-BE49-F238E27FC236}">
                <a16:creationId xmlns:a16="http://schemas.microsoft.com/office/drawing/2014/main" id="{AB744071-0CE2-7746-9315-22EC28A0F462}"/>
              </a:ext>
            </a:extLst>
          </p:cNvPr>
          <p:cNvSpPr>
            <a:spLocks noGrp="1"/>
          </p:cNvSpPr>
          <p:nvPr>
            <p:ph type="sldNum" sz="quarter" idx="23"/>
          </p:nvPr>
        </p:nvSpPr>
        <p:spPr>
          <a:xfrm>
            <a:off x="971550" y="6332220"/>
            <a:ext cx="523240" cy="247651"/>
          </a:xfrm>
        </p:spPr>
        <p:txBody>
          <a:bodyPr/>
          <a:lstStyle/>
          <a:p>
            <a:fld id="{294A09A9-5501-47C1-A89A-A340965A2BE2}" type="slidenum">
              <a:rPr lang="en-US" smtClean="0"/>
              <a:pPr/>
              <a:t>17</a:t>
            </a:fld>
            <a:endParaRPr lang="en-US" dirty="0"/>
          </a:p>
        </p:txBody>
      </p:sp>
      <p:sp>
        <p:nvSpPr>
          <p:cNvPr id="6" name="TextBox 5">
            <a:extLst>
              <a:ext uri="{FF2B5EF4-FFF2-40B4-BE49-F238E27FC236}">
                <a16:creationId xmlns:a16="http://schemas.microsoft.com/office/drawing/2014/main" id="{8B2E6578-A91C-F15F-DA3C-C600998BE16C}"/>
              </a:ext>
            </a:extLst>
          </p:cNvPr>
          <p:cNvSpPr txBox="1"/>
          <p:nvPr/>
        </p:nvSpPr>
        <p:spPr>
          <a:xfrm>
            <a:off x="1233170" y="2762746"/>
            <a:ext cx="8809629" cy="2296654"/>
          </a:xfrm>
          <a:prstGeom prst="rect">
            <a:avLst/>
          </a:prstGeom>
          <a:noFill/>
        </p:spPr>
        <p:txBody>
          <a:bodyPr wrap="square">
            <a:spAutoFit/>
          </a:bodyPr>
          <a:lstStyle/>
          <a:p>
            <a:pPr marL="0" marR="0" algn="just">
              <a:lnSpc>
                <a:spcPct val="115000"/>
              </a:lnSpc>
              <a:spcBef>
                <a:spcPts val="600"/>
              </a:spcBef>
              <a:spcAft>
                <a:spcPts val="600"/>
              </a:spcAft>
            </a:pPr>
            <a:r>
              <a:rPr lang="en-US" sz="1800" dirty="0">
                <a:solidFill>
                  <a:schemeClr val="bg1"/>
                </a:solidFill>
                <a:effectLst/>
                <a:latin typeface="Times New Roman" panose="02020603050405020304" pitchFamily="18" charset="0"/>
                <a:ea typeface="Times New Roman" panose="02020603050405020304" pitchFamily="18" charset="0"/>
              </a:rPr>
              <a:t>In conclusion, this project has explored the design and implementation of an autonomous floor-cleaning robot controlled via Bluetooth technology. We aimed to bridge the gap between traditional robotic control interfaces and modern user expectations for wireless, smartphone-based control. Through the development of our robot, we have successfully integrated Bluetooth communication, allowing users to control and monitor the robot conveniently from their smartphones. This innovation enhances user experience, making floor cleaning more accessible and adaptable to modern smart home environments. </a:t>
            </a:r>
          </a:p>
        </p:txBody>
      </p:sp>
    </p:spTree>
    <p:extLst>
      <p:ext uri="{BB962C8B-B14F-4D97-AF65-F5344CB8AC3E}">
        <p14:creationId xmlns:p14="http://schemas.microsoft.com/office/powerpoint/2010/main" val="3449426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title"/>
          </p:nvPr>
        </p:nvSpPr>
        <p:spPr/>
        <p:txBody>
          <a:bodyPr/>
          <a:lstStyle/>
          <a:p>
            <a:r>
              <a:rPr lang="en-US" dirty="0"/>
              <a:t>Thank you</a:t>
            </a:r>
          </a:p>
        </p:txBody>
      </p:sp>
      <p:pic>
        <p:nvPicPr>
          <p:cNvPr id="13" name="Picture Placeholder 12" descr="Portrait of a team member">
            <a:extLst>
              <a:ext uri="{FF2B5EF4-FFF2-40B4-BE49-F238E27FC236}">
                <a16:creationId xmlns:a16="http://schemas.microsoft.com/office/drawing/2014/main" id="{EC944911-7CDD-41CC-A7F0-5B0CF85D545C}"/>
              </a:ext>
              <a:ext uri="{C183D7F6-B498-43B3-948B-1728B52AA6E4}">
                <adec:decorative xmlns:adec="http://schemas.microsoft.com/office/drawing/2017/decorative" xmlns="" val="0"/>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3366773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4756-A790-C845-A85F-35391529E591}"/>
              </a:ext>
            </a:extLst>
          </p:cNvPr>
          <p:cNvSpPr>
            <a:spLocks noGrp="1"/>
          </p:cNvSpPr>
          <p:nvPr>
            <p:ph type="title"/>
          </p:nvPr>
        </p:nvSpPr>
        <p:spPr>
          <a:xfrm>
            <a:off x="971550" y="2544577"/>
            <a:ext cx="4941477" cy="610863"/>
          </a:xfrm>
        </p:spPr>
        <p:txBody>
          <a:bodyPr>
            <a:normAutofit/>
          </a:bodyPr>
          <a:lstStyle/>
          <a:p>
            <a:r>
              <a:rPr lang="en-US" sz="2800" dirty="0"/>
              <a:t>Project Name: </a:t>
            </a:r>
          </a:p>
        </p:txBody>
      </p:sp>
      <p:sp>
        <p:nvSpPr>
          <p:cNvPr id="15" name="Slide Number Placeholder 14">
            <a:extLst>
              <a:ext uri="{FF2B5EF4-FFF2-40B4-BE49-F238E27FC236}">
                <a16:creationId xmlns:a16="http://schemas.microsoft.com/office/drawing/2014/main" id="{329469AE-B59A-AA41-9085-106D011808F5}"/>
              </a:ext>
            </a:extLst>
          </p:cNvPr>
          <p:cNvSpPr>
            <a:spLocks noGrp="1"/>
          </p:cNvSpPr>
          <p:nvPr>
            <p:ph type="sldNum" sz="quarter" idx="27"/>
          </p:nvPr>
        </p:nvSpPr>
        <p:spPr>
          <a:xfrm>
            <a:off x="971550" y="6332220"/>
            <a:ext cx="523240" cy="247651"/>
          </a:xfrm>
        </p:spPr>
        <p:txBody>
          <a:bodyPr/>
          <a:lstStyle/>
          <a:p>
            <a:fld id="{294A09A9-5501-47C1-A89A-A340965A2BE2}" type="slidenum">
              <a:rPr lang="en-US" smtClean="0"/>
              <a:pPr/>
              <a:t>2</a:t>
            </a:fld>
            <a:endParaRPr lang="en-US" dirty="0"/>
          </a:p>
        </p:txBody>
      </p:sp>
      <p:sp>
        <p:nvSpPr>
          <p:cNvPr id="37" name="TextBox 36">
            <a:extLst>
              <a:ext uri="{FF2B5EF4-FFF2-40B4-BE49-F238E27FC236}">
                <a16:creationId xmlns:a16="http://schemas.microsoft.com/office/drawing/2014/main" id="{7909456B-7BC2-43A1-8B4D-5AD382961054}"/>
              </a:ext>
            </a:extLst>
          </p:cNvPr>
          <p:cNvSpPr txBox="1"/>
          <p:nvPr/>
        </p:nvSpPr>
        <p:spPr>
          <a:xfrm>
            <a:off x="779493" y="3292522"/>
            <a:ext cx="10948146" cy="613245"/>
          </a:xfrm>
          <a:prstGeom prst="rect">
            <a:avLst/>
          </a:prstGeom>
          <a:noFill/>
        </p:spPr>
        <p:txBody>
          <a:bodyPr wrap="square" rtlCol="0">
            <a:spAutoFit/>
          </a:bodyPr>
          <a:lstStyle/>
          <a:p>
            <a:pPr marL="0" marR="0" algn="ctr">
              <a:lnSpc>
                <a:spcPct val="115000"/>
              </a:lnSpc>
              <a:spcBef>
                <a:spcPts val="600"/>
              </a:spcBef>
              <a:spcAft>
                <a:spcPts val="600"/>
              </a:spcAft>
            </a:pPr>
            <a:r>
              <a:rPr lang="en-US" sz="3200" b="1" dirty="0">
                <a:solidFill>
                  <a:schemeClr val="bg1"/>
                </a:solidFill>
                <a:effectLst/>
                <a:latin typeface="Times New Roman" panose="02020603050405020304" pitchFamily="18" charset="0"/>
                <a:ea typeface="Times New Roman" panose="02020603050405020304" pitchFamily="18" charset="0"/>
              </a:rPr>
              <a:t>Design and Implementation of Smart Vacuum Cleaner Robot</a:t>
            </a:r>
            <a:endParaRPr lang="en-US" sz="32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9860937"/>
      </p:ext>
    </p:extLst>
  </p:cSld>
  <p:clrMapOvr>
    <a:masterClrMapping/>
  </p:clrMapOvr>
  <mc:AlternateContent xmlns:mc="http://schemas.openxmlformats.org/markup-compatibility/2006" xmlns:p14="http://schemas.microsoft.com/office/powerpoint/2010/main">
    <mc:Choice Requires="p14">
      <p:transition spd="slow" p14:dur="2000" advTm="14903"/>
    </mc:Choice>
    <mc:Fallback xmlns="">
      <p:transition spd="slow" advTm="1490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EB1D7F-284F-6F46-99FA-EBB8ED69D7EA}"/>
              </a:ext>
            </a:extLst>
          </p:cNvPr>
          <p:cNvSpPr>
            <a:spLocks noGrp="1"/>
          </p:cNvSpPr>
          <p:nvPr>
            <p:ph type="title"/>
          </p:nvPr>
        </p:nvSpPr>
        <p:spPr>
          <a:xfrm>
            <a:off x="678097" y="865616"/>
            <a:ext cx="7532277" cy="610863"/>
          </a:xfrm>
        </p:spPr>
        <p:txBody>
          <a:bodyPr>
            <a:normAutofit/>
          </a:bodyPr>
          <a:lstStyle/>
          <a:p>
            <a:r>
              <a:rPr lang="en-US" sz="3200" dirty="0"/>
              <a:t>Our copartners &amp; Supervisor are </a:t>
            </a:r>
          </a:p>
        </p:txBody>
      </p:sp>
      <p:sp>
        <p:nvSpPr>
          <p:cNvPr id="17" name="Slide Number Placeholder 16">
            <a:extLst>
              <a:ext uri="{FF2B5EF4-FFF2-40B4-BE49-F238E27FC236}">
                <a16:creationId xmlns:a16="http://schemas.microsoft.com/office/drawing/2014/main" id="{32DA2B67-BDBB-C945-988B-6C0D86F697CE}"/>
              </a:ext>
            </a:extLst>
          </p:cNvPr>
          <p:cNvSpPr>
            <a:spLocks noGrp="1"/>
          </p:cNvSpPr>
          <p:nvPr>
            <p:ph type="sldNum" sz="quarter" idx="34"/>
          </p:nvPr>
        </p:nvSpPr>
        <p:spPr>
          <a:xfrm>
            <a:off x="971550" y="6332220"/>
            <a:ext cx="523240" cy="247651"/>
          </a:xfrm>
        </p:spPr>
        <p:txBody>
          <a:bodyPr/>
          <a:lstStyle/>
          <a:p>
            <a:fld id="{294A09A9-5501-47C1-A89A-A340965A2BE2}" type="slidenum">
              <a:rPr lang="en-US" smtClean="0"/>
              <a:pPr/>
              <a:t>3</a:t>
            </a:fld>
            <a:endParaRPr lang="en-US" dirty="0"/>
          </a:p>
        </p:txBody>
      </p:sp>
      <p:sp>
        <p:nvSpPr>
          <p:cNvPr id="40" name="TextBox 39">
            <a:extLst>
              <a:ext uri="{FF2B5EF4-FFF2-40B4-BE49-F238E27FC236}">
                <a16:creationId xmlns:a16="http://schemas.microsoft.com/office/drawing/2014/main" id="{BFF90C3C-65F4-40D8-B53D-37842FC44C7B}"/>
              </a:ext>
            </a:extLst>
          </p:cNvPr>
          <p:cNvSpPr txBox="1"/>
          <p:nvPr/>
        </p:nvSpPr>
        <p:spPr>
          <a:xfrm>
            <a:off x="7137282" y="3758268"/>
            <a:ext cx="5379209" cy="2308324"/>
          </a:xfrm>
          <a:prstGeom prst="rect">
            <a:avLst/>
          </a:prstGeom>
          <a:noFill/>
        </p:spPr>
        <p:txBody>
          <a:bodyPr wrap="square" rtlCol="0">
            <a:spAutoFit/>
          </a:bodyPr>
          <a:lstStyle/>
          <a:p>
            <a:r>
              <a:rPr lang="en-US" u="sng" dirty="0">
                <a:solidFill>
                  <a:schemeClr val="bg1"/>
                </a:solidFill>
                <a:latin typeface="Time in new roman"/>
                <a:cs typeface="Times New Roman" panose="02020603050405020304" pitchFamily="18" charset="0"/>
              </a:rPr>
              <a:t>Supervised By</a:t>
            </a:r>
            <a:r>
              <a:rPr lang="en-US" u="sng" dirty="0" smtClean="0">
                <a:solidFill>
                  <a:schemeClr val="bg1"/>
                </a:solidFill>
                <a:latin typeface="Time in new roman"/>
                <a:cs typeface="Times New Roman" panose="02020603050405020304" pitchFamily="18" charset="0"/>
              </a:rPr>
              <a:t>:</a:t>
            </a:r>
          </a:p>
          <a:p>
            <a:endParaRPr lang="en-US" b="1" dirty="0">
              <a:solidFill>
                <a:schemeClr val="bg1"/>
              </a:solidFill>
              <a:latin typeface="Time in new roman"/>
              <a:cs typeface="Times New Roman" panose="02020603050405020304" pitchFamily="18" charset="0"/>
            </a:endParaRPr>
          </a:p>
          <a:p>
            <a:r>
              <a:rPr lang="en-US" b="1" dirty="0" err="1">
                <a:solidFill>
                  <a:schemeClr val="bg1"/>
                </a:solidFill>
                <a:latin typeface="Time in new roman"/>
                <a:cs typeface="Times New Roman" panose="02020603050405020304" pitchFamily="18" charset="0"/>
              </a:rPr>
              <a:t>Niloy</a:t>
            </a:r>
            <a:r>
              <a:rPr lang="en-US" b="1" dirty="0">
                <a:solidFill>
                  <a:schemeClr val="bg1"/>
                </a:solidFill>
                <a:latin typeface="Time in new roman"/>
                <a:cs typeface="Times New Roman" panose="02020603050405020304" pitchFamily="18" charset="0"/>
              </a:rPr>
              <a:t> </a:t>
            </a:r>
            <a:r>
              <a:rPr lang="en-US" b="1" dirty="0" smtClean="0">
                <a:solidFill>
                  <a:schemeClr val="bg1"/>
                </a:solidFill>
                <a:latin typeface="Time in new roman"/>
                <a:cs typeface="Times New Roman" panose="02020603050405020304" pitchFamily="18" charset="0"/>
              </a:rPr>
              <a:t>Sarkar </a:t>
            </a:r>
            <a:endParaRPr lang="en-US" b="1" dirty="0">
              <a:solidFill>
                <a:schemeClr val="bg1"/>
              </a:solidFill>
              <a:latin typeface="Time in new roman"/>
              <a:cs typeface="Times New Roman" panose="02020603050405020304" pitchFamily="18" charset="0"/>
            </a:endParaRPr>
          </a:p>
          <a:p>
            <a:r>
              <a:rPr lang="en-US" b="1" dirty="0">
                <a:solidFill>
                  <a:schemeClr val="bg1"/>
                </a:solidFill>
                <a:latin typeface="Time in new roman"/>
                <a:cs typeface="Times New Roman" panose="02020603050405020304" pitchFamily="18" charset="0"/>
              </a:rPr>
              <a:t>Assistant </a:t>
            </a:r>
            <a:r>
              <a:rPr lang="en-US" b="1" dirty="0" smtClean="0">
                <a:solidFill>
                  <a:schemeClr val="bg1"/>
                </a:solidFill>
                <a:latin typeface="Time in new roman"/>
                <a:cs typeface="Times New Roman" panose="02020603050405020304" pitchFamily="18" charset="0"/>
              </a:rPr>
              <a:t>Professor</a:t>
            </a:r>
          </a:p>
          <a:p>
            <a:endParaRPr lang="en-US" b="1" dirty="0">
              <a:solidFill>
                <a:schemeClr val="bg1"/>
              </a:solidFill>
              <a:latin typeface="Time in new roman"/>
              <a:cs typeface="Times New Roman" panose="02020603050405020304" pitchFamily="18" charset="0"/>
            </a:endParaRPr>
          </a:p>
          <a:p>
            <a:r>
              <a:rPr lang="en-US" sz="1600" dirty="0">
                <a:solidFill>
                  <a:schemeClr val="bg1"/>
                </a:solidFill>
                <a:latin typeface="Time in new roman"/>
              </a:rPr>
              <a:t>DEPARTMENT OF MECHANICAL ENGINEERING </a:t>
            </a:r>
          </a:p>
          <a:p>
            <a:r>
              <a:rPr lang="en-US" sz="1600" dirty="0">
                <a:solidFill>
                  <a:schemeClr val="bg1"/>
                </a:solidFill>
                <a:latin typeface="Time in new roman"/>
              </a:rPr>
              <a:t>SONARGAON UNIVERSITY (SU) </a:t>
            </a:r>
          </a:p>
          <a:p>
            <a:endParaRPr lang="en-US" dirty="0">
              <a:solidFill>
                <a:schemeClr val="bg1"/>
              </a:solidFill>
            </a:endParaRPr>
          </a:p>
        </p:txBody>
      </p:sp>
      <p:graphicFrame>
        <p:nvGraphicFramePr>
          <p:cNvPr id="2" name="Table 1">
            <a:extLst>
              <a:ext uri="{FF2B5EF4-FFF2-40B4-BE49-F238E27FC236}">
                <a16:creationId xmlns:a16="http://schemas.microsoft.com/office/drawing/2014/main" id="{DDD2604E-1EFE-FA93-88A9-8A94A3658386}"/>
              </a:ext>
            </a:extLst>
          </p:cNvPr>
          <p:cNvGraphicFramePr>
            <a:graphicFrameLocks noGrp="1"/>
          </p:cNvGraphicFramePr>
          <p:nvPr>
            <p:extLst>
              <p:ext uri="{D42A27DB-BD31-4B8C-83A1-F6EECF244321}">
                <p14:modId xmlns:p14="http://schemas.microsoft.com/office/powerpoint/2010/main" val="1259587225"/>
              </p:ext>
            </p:extLst>
          </p:nvPr>
        </p:nvGraphicFramePr>
        <p:xfrm>
          <a:off x="971550" y="1948710"/>
          <a:ext cx="5879626" cy="3154680"/>
        </p:xfrm>
        <a:graphic>
          <a:graphicData uri="http://schemas.openxmlformats.org/drawingml/2006/table">
            <a:tbl>
              <a:tblPr firstRow="1" firstCol="1" bandRow="1">
                <a:tableStyleId>{5C22544A-7EE6-4342-B048-85BDC9FD1C3A}</a:tableStyleId>
              </a:tblPr>
              <a:tblGrid>
                <a:gridCol w="2951595">
                  <a:extLst>
                    <a:ext uri="{9D8B030D-6E8A-4147-A177-3AD203B41FA5}">
                      <a16:colId xmlns:a16="http://schemas.microsoft.com/office/drawing/2014/main" val="4030826427"/>
                    </a:ext>
                  </a:extLst>
                </a:gridCol>
                <a:gridCol w="2928031">
                  <a:extLst>
                    <a:ext uri="{9D8B030D-6E8A-4147-A177-3AD203B41FA5}">
                      <a16:colId xmlns:a16="http://schemas.microsoft.com/office/drawing/2014/main" val="1136593421"/>
                    </a:ext>
                  </a:extLst>
                </a:gridCol>
              </a:tblGrid>
              <a:tr h="839837">
                <a:tc>
                  <a:txBody>
                    <a:bodyPr/>
                    <a:lstStyle/>
                    <a:p>
                      <a:pPr marL="0" marR="0" algn="l">
                        <a:lnSpc>
                          <a:spcPct val="115000"/>
                        </a:lnSpc>
                        <a:spcBef>
                          <a:spcPts val="0"/>
                        </a:spcBef>
                        <a:spcAft>
                          <a:spcPts val="0"/>
                        </a:spcAft>
                      </a:pPr>
                      <a:r>
                        <a:rPr lang="en-US" sz="2000" b="1" dirty="0">
                          <a:solidFill>
                            <a:schemeClr val="bg1"/>
                          </a:solidFill>
                          <a:effectLst/>
                          <a:latin typeface="Time in new roman"/>
                        </a:rPr>
                        <a:t>Md. Masum Hossain</a:t>
                      </a:r>
                    </a:p>
                    <a:p>
                      <a:pPr marL="0" marR="0" algn="l">
                        <a:lnSpc>
                          <a:spcPct val="115000"/>
                        </a:lnSpc>
                        <a:spcBef>
                          <a:spcPts val="0"/>
                        </a:spcBef>
                        <a:spcAft>
                          <a:spcPts val="0"/>
                        </a:spcAft>
                      </a:pPr>
                      <a:r>
                        <a:rPr lang="en-US" sz="2000" b="1" dirty="0">
                          <a:solidFill>
                            <a:schemeClr val="bg1"/>
                          </a:solidFill>
                          <a:effectLst/>
                          <a:latin typeface="Time in new roman"/>
                        </a:rPr>
                        <a:t>ME-1901017275</a:t>
                      </a:r>
                      <a:endParaRPr lang="en-US" sz="2000" b="1" dirty="0">
                        <a:solidFill>
                          <a:schemeClr val="bg1"/>
                        </a:solidFill>
                        <a:effectLst/>
                        <a:latin typeface="Time in new roman"/>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b="1">
                          <a:solidFill>
                            <a:schemeClr val="bg1"/>
                          </a:solidFill>
                          <a:effectLst/>
                          <a:latin typeface="Time in new roman"/>
                        </a:rPr>
                        <a:t>Md. Fareduzzaman Shafi</a:t>
                      </a:r>
                    </a:p>
                    <a:p>
                      <a:pPr marL="0" marR="0" algn="just">
                        <a:lnSpc>
                          <a:spcPct val="115000"/>
                        </a:lnSpc>
                        <a:spcBef>
                          <a:spcPts val="0"/>
                        </a:spcBef>
                        <a:spcAft>
                          <a:spcPts val="0"/>
                        </a:spcAft>
                      </a:pPr>
                      <a:r>
                        <a:rPr lang="en-US" sz="2000" b="1">
                          <a:solidFill>
                            <a:schemeClr val="bg1"/>
                          </a:solidFill>
                          <a:effectLst/>
                          <a:latin typeface="Time in new roman"/>
                        </a:rPr>
                        <a:t>ME-2101023398</a:t>
                      </a:r>
                      <a:endParaRPr lang="en-US" sz="2000" b="1">
                        <a:solidFill>
                          <a:schemeClr val="bg1"/>
                        </a:solidFill>
                        <a:effectLst/>
                        <a:latin typeface="Time in new roman"/>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68055267"/>
                  </a:ext>
                </a:extLst>
              </a:tr>
              <a:tr h="768896">
                <a:tc>
                  <a:txBody>
                    <a:bodyPr/>
                    <a:lstStyle/>
                    <a:p>
                      <a:pPr marL="0" marR="0" algn="just">
                        <a:lnSpc>
                          <a:spcPct val="115000"/>
                        </a:lnSpc>
                        <a:spcBef>
                          <a:spcPts val="0"/>
                        </a:spcBef>
                        <a:spcAft>
                          <a:spcPts val="0"/>
                        </a:spcAft>
                      </a:pPr>
                      <a:r>
                        <a:rPr lang="en-US" sz="2000" b="1" dirty="0" err="1">
                          <a:solidFill>
                            <a:schemeClr val="bg1"/>
                          </a:solidFill>
                          <a:effectLst/>
                          <a:latin typeface="Time in new roman"/>
                        </a:rPr>
                        <a:t>Chayon</a:t>
                      </a:r>
                      <a:r>
                        <a:rPr lang="en-US" sz="2000" b="1" dirty="0">
                          <a:solidFill>
                            <a:schemeClr val="bg1"/>
                          </a:solidFill>
                          <a:effectLst/>
                          <a:latin typeface="Time in new roman"/>
                        </a:rPr>
                        <a:t> Kumar Sarker</a:t>
                      </a:r>
                    </a:p>
                    <a:p>
                      <a:pPr marL="0" marR="0" algn="just">
                        <a:lnSpc>
                          <a:spcPct val="115000"/>
                        </a:lnSpc>
                        <a:spcBef>
                          <a:spcPts val="0"/>
                        </a:spcBef>
                        <a:spcAft>
                          <a:spcPts val="0"/>
                        </a:spcAft>
                      </a:pPr>
                      <a:r>
                        <a:rPr lang="en-US" sz="2000" b="1" dirty="0">
                          <a:solidFill>
                            <a:schemeClr val="bg1"/>
                          </a:solidFill>
                          <a:effectLst/>
                          <a:latin typeface="Time in new roman"/>
                        </a:rPr>
                        <a:t>ME-2101023489</a:t>
                      </a:r>
                    </a:p>
                    <a:p>
                      <a:pPr marL="0" marR="0" algn="just">
                        <a:lnSpc>
                          <a:spcPct val="115000"/>
                        </a:lnSpc>
                        <a:spcBef>
                          <a:spcPts val="0"/>
                        </a:spcBef>
                        <a:spcAft>
                          <a:spcPts val="0"/>
                        </a:spcAft>
                      </a:pPr>
                      <a:r>
                        <a:rPr lang="en-US" sz="2000" b="1" dirty="0">
                          <a:solidFill>
                            <a:schemeClr val="bg1"/>
                          </a:solidFill>
                          <a:effectLst/>
                          <a:latin typeface="Time in new roman"/>
                        </a:rPr>
                        <a:t> </a:t>
                      </a:r>
                      <a:endParaRPr lang="en-US" sz="2000" b="1" dirty="0">
                        <a:solidFill>
                          <a:schemeClr val="bg1"/>
                        </a:solidFill>
                        <a:effectLst/>
                        <a:latin typeface="Time in new roman"/>
                        <a:ea typeface="Times New Roman" panose="02020603050405020304" pitchFamily="18"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dirty="0" err="1">
                          <a:solidFill>
                            <a:schemeClr val="bg1"/>
                          </a:solidFill>
                          <a:effectLst/>
                          <a:latin typeface="Time in new roman"/>
                        </a:rPr>
                        <a:t>Jayanto</a:t>
                      </a:r>
                      <a:r>
                        <a:rPr lang="en-US" sz="2000" b="1" dirty="0">
                          <a:solidFill>
                            <a:schemeClr val="bg1"/>
                          </a:solidFill>
                          <a:effectLst/>
                          <a:latin typeface="Time in new roman"/>
                        </a:rPr>
                        <a:t> Mohan Roy</a:t>
                      </a:r>
                    </a:p>
                    <a:p>
                      <a:pPr marL="0" marR="0" algn="l">
                        <a:lnSpc>
                          <a:spcPct val="115000"/>
                        </a:lnSpc>
                        <a:spcBef>
                          <a:spcPts val="0"/>
                        </a:spcBef>
                        <a:spcAft>
                          <a:spcPts val="0"/>
                        </a:spcAft>
                      </a:pPr>
                      <a:r>
                        <a:rPr lang="en-US" sz="2000" b="1" dirty="0">
                          <a:solidFill>
                            <a:schemeClr val="bg1"/>
                          </a:solidFill>
                          <a:effectLst/>
                          <a:latin typeface="Time in new roman"/>
                        </a:rPr>
                        <a:t>ME-2101023190</a:t>
                      </a:r>
                      <a:endParaRPr lang="en-US" sz="2000" b="1" dirty="0">
                        <a:solidFill>
                          <a:schemeClr val="bg1"/>
                        </a:solidFill>
                        <a:effectLst/>
                        <a:latin typeface="Time in new roman"/>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65409980"/>
                  </a:ext>
                </a:extLst>
              </a:tr>
              <a:tr h="768896">
                <a:tc>
                  <a:txBody>
                    <a:bodyPr/>
                    <a:lstStyle/>
                    <a:p>
                      <a:pPr marL="0" marR="0" algn="l">
                        <a:lnSpc>
                          <a:spcPct val="115000"/>
                        </a:lnSpc>
                        <a:spcBef>
                          <a:spcPts val="0"/>
                        </a:spcBef>
                        <a:spcAft>
                          <a:spcPts val="0"/>
                        </a:spcAft>
                      </a:pPr>
                      <a:r>
                        <a:rPr lang="en-US" sz="2000" b="1">
                          <a:solidFill>
                            <a:schemeClr val="bg1"/>
                          </a:solidFill>
                          <a:effectLst/>
                          <a:latin typeface="Time in new roman"/>
                        </a:rPr>
                        <a:t>Sheikh Fahim Morshed</a:t>
                      </a:r>
                    </a:p>
                    <a:p>
                      <a:pPr marL="0" marR="0" algn="l">
                        <a:lnSpc>
                          <a:spcPct val="115000"/>
                        </a:lnSpc>
                        <a:spcBef>
                          <a:spcPts val="0"/>
                        </a:spcBef>
                        <a:spcAft>
                          <a:spcPts val="0"/>
                        </a:spcAft>
                      </a:pPr>
                      <a:r>
                        <a:rPr lang="en-US" sz="2000" b="1">
                          <a:solidFill>
                            <a:schemeClr val="bg1"/>
                          </a:solidFill>
                          <a:effectLst/>
                          <a:latin typeface="Time in new roman"/>
                        </a:rPr>
                        <a:t>ME-2101023484</a:t>
                      </a:r>
                    </a:p>
                    <a:p>
                      <a:pPr marL="0" marR="0" algn="l">
                        <a:lnSpc>
                          <a:spcPct val="115000"/>
                        </a:lnSpc>
                        <a:spcBef>
                          <a:spcPts val="0"/>
                        </a:spcBef>
                        <a:spcAft>
                          <a:spcPts val="0"/>
                        </a:spcAft>
                      </a:pPr>
                      <a:r>
                        <a:rPr lang="en-US" sz="2000" b="1">
                          <a:solidFill>
                            <a:schemeClr val="bg1"/>
                          </a:solidFill>
                          <a:effectLst/>
                          <a:latin typeface="Time in new roman"/>
                        </a:rPr>
                        <a:t> </a:t>
                      </a:r>
                      <a:endParaRPr lang="en-US" sz="2000" b="1">
                        <a:solidFill>
                          <a:schemeClr val="bg1"/>
                        </a:solidFill>
                        <a:effectLst/>
                        <a:latin typeface="Time in new roman"/>
                        <a:ea typeface="Times New Roman" panose="02020603050405020304" pitchFamily="18"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dirty="0">
                          <a:solidFill>
                            <a:schemeClr val="bg1"/>
                          </a:solidFill>
                          <a:effectLst/>
                          <a:latin typeface="Time in new roman"/>
                        </a:rPr>
                        <a:t>Jewel Rana</a:t>
                      </a:r>
                    </a:p>
                    <a:p>
                      <a:pPr marL="0" marR="0" algn="just">
                        <a:lnSpc>
                          <a:spcPct val="150000"/>
                        </a:lnSpc>
                        <a:spcBef>
                          <a:spcPts val="600"/>
                        </a:spcBef>
                        <a:spcAft>
                          <a:spcPts val="600"/>
                        </a:spcAft>
                      </a:pPr>
                      <a:r>
                        <a:rPr lang="en-US" sz="2000" b="1" dirty="0">
                          <a:solidFill>
                            <a:schemeClr val="bg1"/>
                          </a:solidFill>
                          <a:effectLst/>
                          <a:latin typeface="Time in new roman"/>
                        </a:rPr>
                        <a:t>ME- 2101023478</a:t>
                      </a:r>
                      <a:endParaRPr lang="en-US" sz="2000" b="1" dirty="0">
                        <a:solidFill>
                          <a:schemeClr val="bg1"/>
                        </a:solidFill>
                        <a:effectLst/>
                        <a:latin typeface="Time in new roman"/>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8803561"/>
                  </a:ext>
                </a:extLst>
              </a:tr>
            </a:tbl>
          </a:graphicData>
        </a:graphic>
      </p:graphicFrame>
    </p:spTree>
    <p:extLst>
      <p:ext uri="{BB962C8B-B14F-4D97-AF65-F5344CB8AC3E}">
        <p14:creationId xmlns:p14="http://schemas.microsoft.com/office/powerpoint/2010/main" val="188845726"/>
      </p:ext>
    </p:extLst>
  </p:cSld>
  <p:clrMapOvr>
    <a:masterClrMapping/>
  </p:clrMapOvr>
  <mc:AlternateContent xmlns:mc="http://schemas.openxmlformats.org/markup-compatibility/2006" xmlns:p14="http://schemas.microsoft.com/office/powerpoint/2010/main">
    <mc:Choice Requires="p14">
      <p:transition spd="slow" p14:dur="2000" advTm="848"/>
    </mc:Choice>
    <mc:Fallback xmlns="">
      <p:transition spd="slow" advTm="848"/>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0FA04-6227-9040-92A6-9514A59B8E7B}"/>
              </a:ext>
            </a:extLst>
          </p:cNvPr>
          <p:cNvSpPr>
            <a:spLocks noGrp="1"/>
          </p:cNvSpPr>
          <p:nvPr>
            <p:ph type="title"/>
          </p:nvPr>
        </p:nvSpPr>
        <p:spPr/>
        <p:txBody>
          <a:bodyPr/>
          <a:lstStyle/>
          <a:p>
            <a:r>
              <a:rPr lang="en-US" dirty="0"/>
              <a:t>Contents:</a:t>
            </a:r>
          </a:p>
        </p:txBody>
      </p:sp>
      <p:sp>
        <p:nvSpPr>
          <p:cNvPr id="5" name="Content Placeholder 4">
            <a:extLst>
              <a:ext uri="{FF2B5EF4-FFF2-40B4-BE49-F238E27FC236}">
                <a16:creationId xmlns:a16="http://schemas.microsoft.com/office/drawing/2014/main" id="{0B4B9306-DDC0-AD4F-A9C2-739C6AEB0172}"/>
              </a:ext>
            </a:extLst>
          </p:cNvPr>
          <p:cNvSpPr>
            <a:spLocks noGrp="1"/>
          </p:cNvSpPr>
          <p:nvPr>
            <p:ph sz="half" idx="2"/>
          </p:nvPr>
        </p:nvSpPr>
        <p:spPr>
          <a:xfrm>
            <a:off x="1204745" y="2373962"/>
            <a:ext cx="4460032" cy="2110075"/>
          </a:xfrm>
        </p:spPr>
        <p:txBody>
          <a:bodyPr>
            <a:normAutofit fontScale="70000" lnSpcReduction="20000"/>
          </a:bodyPr>
          <a:lstStyle/>
          <a:p>
            <a:r>
              <a:rPr lang="en-US" sz="2100" b="1" dirty="0"/>
              <a:t>Introduction</a:t>
            </a:r>
          </a:p>
          <a:p>
            <a:r>
              <a:rPr lang="en-US" sz="2100" b="1" dirty="0"/>
              <a:t>Objectives</a:t>
            </a:r>
          </a:p>
          <a:p>
            <a:r>
              <a:rPr lang="en-US" sz="2100" b="1" dirty="0"/>
              <a:t>Components</a:t>
            </a:r>
          </a:p>
          <a:p>
            <a:r>
              <a:rPr lang="en-US" sz="2100" b="1" dirty="0"/>
              <a:t>Block Diagram</a:t>
            </a:r>
          </a:p>
          <a:p>
            <a:r>
              <a:rPr lang="en-US" sz="2100" b="1" dirty="0"/>
              <a:t>Circuit Diagram</a:t>
            </a:r>
          </a:p>
          <a:p>
            <a:r>
              <a:rPr lang="en-US" sz="2100" b="1" dirty="0"/>
              <a:t>Working Process</a:t>
            </a:r>
          </a:p>
          <a:p>
            <a:r>
              <a:rPr lang="en-US" sz="2100" b="1" dirty="0"/>
              <a:t>Flowchart </a:t>
            </a:r>
          </a:p>
          <a:p>
            <a:pPr marL="0" indent="0">
              <a:buNone/>
            </a:pPr>
            <a:endParaRPr lang="en-US" dirty="0"/>
          </a:p>
          <a:p>
            <a:endParaRPr lang="en-US" dirty="0"/>
          </a:p>
        </p:txBody>
      </p:sp>
      <p:sp>
        <p:nvSpPr>
          <p:cNvPr id="6" name="Content Placeholder 5">
            <a:extLst>
              <a:ext uri="{FF2B5EF4-FFF2-40B4-BE49-F238E27FC236}">
                <a16:creationId xmlns:a16="http://schemas.microsoft.com/office/drawing/2014/main" id="{B7D8EEE0-6E1C-9F47-936F-25FCC2FC368C}"/>
              </a:ext>
            </a:extLst>
          </p:cNvPr>
          <p:cNvSpPr>
            <a:spLocks noGrp="1"/>
          </p:cNvSpPr>
          <p:nvPr>
            <p:ph sz="half" idx="13"/>
          </p:nvPr>
        </p:nvSpPr>
        <p:spPr>
          <a:xfrm>
            <a:off x="6341918" y="2373962"/>
            <a:ext cx="4756241" cy="2216293"/>
          </a:xfrm>
        </p:spPr>
        <p:txBody>
          <a:bodyPr>
            <a:normAutofit fontScale="92500" lnSpcReduction="10000"/>
          </a:bodyPr>
          <a:lstStyle/>
          <a:p>
            <a:r>
              <a:rPr lang="en-US" b="1" dirty="0"/>
              <a:t>Project Picture</a:t>
            </a:r>
          </a:p>
          <a:p>
            <a:r>
              <a:rPr lang="en-US" b="1" dirty="0"/>
              <a:t>Cost Analysis</a:t>
            </a:r>
          </a:p>
          <a:p>
            <a:r>
              <a:rPr lang="en-US" b="1" dirty="0"/>
              <a:t>Market Analysis </a:t>
            </a:r>
          </a:p>
          <a:p>
            <a:r>
              <a:rPr lang="en-US" b="1" dirty="0"/>
              <a:t>Advantages</a:t>
            </a:r>
          </a:p>
          <a:p>
            <a:r>
              <a:rPr lang="en-US" b="1" dirty="0"/>
              <a:t>Application</a:t>
            </a:r>
          </a:p>
          <a:p>
            <a:r>
              <a:rPr lang="en-US" b="1" dirty="0"/>
              <a:t>Future Implementation</a:t>
            </a:r>
          </a:p>
          <a:p>
            <a:r>
              <a:rPr lang="en-US" b="1" dirty="0"/>
              <a:t>Conclusion</a:t>
            </a:r>
          </a:p>
          <a:p>
            <a:pPr marL="0" indent="0">
              <a:buNone/>
            </a:pPr>
            <a:endParaRPr lang="en-US" dirty="0"/>
          </a:p>
        </p:txBody>
      </p:sp>
      <p:sp>
        <p:nvSpPr>
          <p:cNvPr id="9" name="Slide Number Placeholder 8">
            <a:extLst>
              <a:ext uri="{FF2B5EF4-FFF2-40B4-BE49-F238E27FC236}">
                <a16:creationId xmlns:a16="http://schemas.microsoft.com/office/drawing/2014/main" id="{9A5802D8-6C81-6C4F-97CF-C1F2344EE894}"/>
              </a:ext>
            </a:extLst>
          </p:cNvPr>
          <p:cNvSpPr>
            <a:spLocks noGrp="1"/>
          </p:cNvSpPr>
          <p:nvPr>
            <p:ph type="sldNum" sz="quarter" idx="16"/>
          </p:nvPr>
        </p:nvSpPr>
        <p:spPr>
          <a:xfrm>
            <a:off x="971550" y="6332220"/>
            <a:ext cx="523240" cy="247651"/>
          </a:xfrm>
        </p:spPr>
        <p:txBody>
          <a:bodyPr/>
          <a:lstStyle/>
          <a:p>
            <a:pPr algn="l"/>
            <a:fld id="{294A09A9-5501-47C1-A89A-A340965A2BE2}" type="slidenum">
              <a:rPr lang="en-US" smtClean="0"/>
              <a:pPr algn="l"/>
              <a:t>4</a:t>
            </a:fld>
            <a:endParaRPr lang="en-US" dirty="0"/>
          </a:p>
        </p:txBody>
      </p:sp>
    </p:spTree>
    <p:extLst>
      <p:ext uri="{BB962C8B-B14F-4D97-AF65-F5344CB8AC3E}">
        <p14:creationId xmlns:p14="http://schemas.microsoft.com/office/powerpoint/2010/main" val="767675903"/>
      </p:ext>
    </p:extLst>
  </p:cSld>
  <p:clrMapOvr>
    <a:masterClrMapping/>
  </p:clrMapOvr>
  <mc:AlternateContent xmlns:mc="http://schemas.openxmlformats.org/markup-compatibility/2006" xmlns:p14="http://schemas.microsoft.com/office/powerpoint/2010/main">
    <mc:Choice Requires="p14">
      <p:transition spd="slow" p14:dur="2000" advTm="8031"/>
    </mc:Choice>
    <mc:Fallback xmlns="">
      <p:transition spd="slow" advTm="803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p:txBody>
          <a:bodyPr/>
          <a:lstStyle/>
          <a:p>
            <a:r>
              <a:rPr lang="en-US" dirty="0"/>
              <a:t>Introduction</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a:xfrm>
            <a:off x="952499" y="2289363"/>
            <a:ext cx="10170426" cy="2795232"/>
          </a:xfrm>
        </p:spPr>
        <p:txBody>
          <a:bodyPr/>
          <a:lstStyle/>
          <a:p>
            <a:pPr marL="171450" indent="-171450" algn="just">
              <a:buFont typeface="Wingdings" panose="05000000000000000000" pitchFamily="2" charset="2"/>
              <a:buChar char="Ø"/>
            </a:pPr>
            <a:r>
              <a:rPr lang="en-US" sz="1200" b="1" dirty="0"/>
              <a:t>.</a:t>
            </a:r>
            <a:endParaRPr lang="en-US" dirty="0"/>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16"/>
          </p:nvPr>
        </p:nvSpPr>
        <p:spPr>
          <a:xfrm>
            <a:off x="971550" y="6332220"/>
            <a:ext cx="523240" cy="247651"/>
          </a:xfrm>
        </p:spPr>
        <p:txBody>
          <a:bodyPr/>
          <a:lstStyle/>
          <a:p>
            <a:fld id="{294A09A9-5501-47C1-A89A-A340965A2BE2}" type="slidenum">
              <a:rPr lang="en-US" smtClean="0"/>
              <a:pPr/>
              <a:t>5</a:t>
            </a:fld>
            <a:endParaRPr lang="en-US" dirty="0"/>
          </a:p>
        </p:txBody>
      </p:sp>
      <p:sp>
        <p:nvSpPr>
          <p:cNvPr id="5" name="TextBox 4">
            <a:extLst>
              <a:ext uri="{FF2B5EF4-FFF2-40B4-BE49-F238E27FC236}">
                <a16:creationId xmlns:a16="http://schemas.microsoft.com/office/drawing/2014/main" id="{9C849E9E-51EB-5E43-6844-14643E3A0497}"/>
              </a:ext>
            </a:extLst>
          </p:cNvPr>
          <p:cNvSpPr txBox="1"/>
          <p:nvPr/>
        </p:nvSpPr>
        <p:spPr>
          <a:xfrm>
            <a:off x="1402876" y="2124273"/>
            <a:ext cx="9386247" cy="4207947"/>
          </a:xfrm>
          <a:prstGeom prst="rect">
            <a:avLst/>
          </a:prstGeom>
          <a:noFill/>
        </p:spPr>
        <p:txBody>
          <a:bodyPr wrap="square">
            <a:spAutoFit/>
          </a:bodyPr>
          <a:lstStyle/>
          <a:p>
            <a:pPr marL="0" marR="0" algn="just">
              <a:lnSpc>
                <a:spcPct val="115000"/>
              </a:lnSpc>
              <a:spcBef>
                <a:spcPts val="600"/>
              </a:spcBef>
              <a:spcAft>
                <a:spcPts val="600"/>
              </a:spcAft>
            </a:pPr>
            <a:r>
              <a:rPr lang="en-US" sz="1800" dirty="0">
                <a:solidFill>
                  <a:schemeClr val="bg1"/>
                </a:solidFill>
                <a:effectLst/>
                <a:latin typeface="Times New Roman" panose="02020603050405020304" pitchFamily="18" charset="0"/>
                <a:ea typeface="Times New Roman" panose="02020603050405020304" pitchFamily="18" charset="0"/>
              </a:rPr>
              <a:t>In the current hectic schedule, cleaning houses and the surrounding environment is more arduous. At present, there are vacuum cleaners that require humans to handle it. Thus, there is a dire need to implement vacuum cleaner which works without human intervention. Having our surroundings clean is not only a daily habit, but also a vital component that has a significant influence on our general wellbeing. Even while dusting and sweeping are popular cleaning techniques, it's crucial to recognize that these actions may unintentionally expose us to allergens and dangerous particles, thus jeopardizing our health. An automated vacuum cleaner that used an Android device as a remote control was created in response to this challenge. An efficient method to clean the desired area has been implemented through this project. This solution combines necessary parts, such as the Arduino Uno microcontroller, HC-05 Bluetooth module, and Motor Driver Shield L293D, to enable simple operation via Android devices. This automated vacuum cleaner prototype has the potential to completely change the way we maintain our living environments by providing a new, easy-to-use, and affordable cleaning method.</a:t>
            </a:r>
          </a:p>
        </p:txBody>
      </p:sp>
    </p:spTree>
    <p:extLst>
      <p:ext uri="{BB962C8B-B14F-4D97-AF65-F5344CB8AC3E}">
        <p14:creationId xmlns:p14="http://schemas.microsoft.com/office/powerpoint/2010/main" val="391246093"/>
      </p:ext>
    </p:extLst>
  </p:cSld>
  <p:clrMapOvr>
    <a:masterClrMapping/>
  </p:clrMapOvr>
  <mc:AlternateContent xmlns:mc="http://schemas.openxmlformats.org/markup-compatibility/2006" xmlns:p14="http://schemas.microsoft.com/office/powerpoint/2010/main">
    <mc:Choice Requires="p14">
      <p:transition spd="slow" p14:dur="2000" advTm="29524"/>
    </mc:Choice>
    <mc:Fallback xmlns="">
      <p:transition spd="slow" advTm="29524"/>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p:txBody>
          <a:bodyPr/>
          <a:lstStyle/>
          <a:p>
            <a:r>
              <a:rPr lang="en-US" dirty="0"/>
              <a:t>Objectives</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a:xfrm>
            <a:off x="1864774" y="2240502"/>
            <a:ext cx="6838651" cy="2795232"/>
          </a:xfrm>
        </p:spPr>
        <p:txBody>
          <a:bodyPr/>
          <a:lstStyle/>
          <a:p>
            <a:pPr marL="0" marR="0">
              <a:lnSpc>
                <a:spcPct val="115000"/>
              </a:lnSpc>
              <a:spcBef>
                <a:spcPts val="600"/>
              </a:spcBef>
              <a:spcAft>
                <a:spcPts val="600"/>
              </a:spcAft>
              <a:tabLst>
                <a:tab pos="4681220" algn="l"/>
              </a:tabLst>
            </a:pPr>
            <a:r>
              <a:rPr lang="en-US" sz="1800" dirty="0">
                <a:effectLst/>
                <a:latin typeface="Times New Roman" panose="02020603050405020304" pitchFamily="18" charset="0"/>
                <a:ea typeface="Times New Roman" panose="02020603050405020304" pitchFamily="18" charset="0"/>
              </a:rPr>
              <a:t>The objectives of our project are:</a:t>
            </a:r>
          </a:p>
          <a:p>
            <a:pPr marL="342900" marR="0" lvl="0" indent="-342900">
              <a:lnSpc>
                <a:spcPct val="150000"/>
              </a:lnSpc>
              <a:spcBef>
                <a:spcPts val="600"/>
              </a:spcBef>
              <a:spcAft>
                <a:spcPts val="0"/>
              </a:spcAft>
              <a:buFont typeface="Wingdings" panose="05000000000000000000" pitchFamily="2" charset="2"/>
              <a:buChar char=""/>
            </a:pPr>
            <a:r>
              <a:rPr lang="en-US" sz="1800" dirty="0">
                <a:latin typeface="Times New Roman" panose="02020603050405020304" pitchFamily="18" charset="0"/>
                <a:ea typeface="Times New Roman" panose="02020603050405020304" pitchFamily="18" charset="0"/>
              </a:rPr>
              <a:t>To study about a smart robot vacuum cleaner. </a:t>
            </a:r>
            <a:endParaRPr lang="en-US" sz="1800" dirty="0" smtClean="0">
              <a:effectLst/>
              <a:latin typeface="Times New Roman" panose="02020603050405020304" pitchFamily="18" charset="0"/>
              <a:ea typeface="Times New Roman" panose="02020603050405020304" pitchFamily="18" charset="0"/>
            </a:endParaRPr>
          </a:p>
          <a:p>
            <a:pPr marL="342900" marR="0" lvl="0" indent="-342900">
              <a:lnSpc>
                <a:spcPct val="150000"/>
              </a:lnSpc>
              <a:spcBef>
                <a:spcPts val="0"/>
              </a:spcBef>
              <a:spcAft>
                <a:spcPts val="0"/>
              </a:spcAft>
              <a:buFont typeface="Wingdings" panose="05000000000000000000" pitchFamily="2" charset="2"/>
              <a:buChar char=""/>
            </a:pPr>
            <a:r>
              <a:rPr lang="en-US" sz="1800" dirty="0">
                <a:latin typeface="Times New Roman" panose="02020603050405020304" pitchFamily="18" charset="0"/>
                <a:ea typeface="Times New Roman" panose="02020603050405020304" pitchFamily="18" charset="0"/>
              </a:rPr>
              <a:t>To design a model vacuum cleaner robot</a:t>
            </a:r>
            <a:r>
              <a:rPr lang="en-US" sz="1800" dirty="0" smtClean="0">
                <a:latin typeface="Times New Roman" panose="02020603050405020304" pitchFamily="18" charset="0"/>
                <a:ea typeface="Times New Roman" panose="02020603050405020304" pitchFamily="18" charset="0"/>
              </a:rPr>
              <a:t>.</a:t>
            </a:r>
          </a:p>
          <a:p>
            <a:pPr marL="342900" marR="0" lvl="0" indent="-342900">
              <a:lnSpc>
                <a:spcPct val="150000"/>
              </a:lnSpc>
              <a:spcBef>
                <a:spcPts val="0"/>
              </a:spcBef>
              <a:spcAft>
                <a:spcPts val="0"/>
              </a:spcAft>
              <a:buFont typeface="Wingdings" panose="05000000000000000000" pitchFamily="2" charset="2"/>
              <a:buChar char=""/>
            </a:pPr>
            <a:r>
              <a:rPr lang="en-US" sz="1800" dirty="0">
                <a:latin typeface="Times New Roman" panose="02020603050405020304" pitchFamily="18" charset="0"/>
                <a:ea typeface="Times New Roman" panose="02020603050405020304" pitchFamily="18" charset="0"/>
              </a:rPr>
              <a:t>To construct a robot vacuum cleaner using purchased parts &amp; sensor</a:t>
            </a:r>
            <a:r>
              <a:rPr lang="en-US" sz="1800" dirty="0" smtClean="0">
                <a:latin typeface="Times New Roman" panose="02020603050405020304" pitchFamily="18" charset="0"/>
                <a:ea typeface="Times New Roman" panose="02020603050405020304" pitchFamily="18" charset="0"/>
              </a:rPr>
              <a:t>.</a:t>
            </a:r>
            <a:endParaRPr lang="en-US" sz="1800" dirty="0">
              <a:latin typeface="Times New Roman" panose="02020603050405020304" pitchFamily="18" charset="0"/>
              <a:ea typeface="Times New Roman" panose="02020603050405020304" pitchFamily="18" charset="0"/>
            </a:endParaRP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16"/>
          </p:nvPr>
        </p:nvSpPr>
        <p:spPr>
          <a:xfrm>
            <a:off x="971550" y="6332220"/>
            <a:ext cx="523240" cy="247651"/>
          </a:xfrm>
        </p:spPr>
        <p:txBody>
          <a:bodyPr/>
          <a:lstStyle/>
          <a:p>
            <a:fld id="{294A09A9-5501-47C1-A89A-A340965A2BE2}" type="slidenum">
              <a:rPr lang="en-US" smtClean="0"/>
              <a:pPr/>
              <a:t>6</a:t>
            </a:fld>
            <a:endParaRPr lang="en-US" dirty="0"/>
          </a:p>
        </p:txBody>
      </p:sp>
    </p:spTree>
    <p:extLst>
      <p:ext uri="{BB962C8B-B14F-4D97-AF65-F5344CB8AC3E}">
        <p14:creationId xmlns:p14="http://schemas.microsoft.com/office/powerpoint/2010/main" val="1919674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9315B-8AAE-A946-ABBF-894F2E4B1338}"/>
              </a:ext>
            </a:extLst>
          </p:cNvPr>
          <p:cNvSpPr>
            <a:spLocks noGrp="1"/>
          </p:cNvSpPr>
          <p:nvPr>
            <p:ph type="title"/>
          </p:nvPr>
        </p:nvSpPr>
        <p:spPr>
          <a:xfrm>
            <a:off x="891287" y="656763"/>
            <a:ext cx="8081654" cy="610863"/>
          </a:xfrm>
        </p:spPr>
        <p:txBody>
          <a:bodyPr>
            <a:normAutofit/>
          </a:bodyPr>
          <a:lstStyle/>
          <a:p>
            <a:r>
              <a:rPr lang="en-US" sz="4000" u="sng" dirty="0"/>
              <a:t>Project Diagram</a:t>
            </a:r>
          </a:p>
        </p:txBody>
      </p:sp>
      <p:sp>
        <p:nvSpPr>
          <p:cNvPr id="6" name="Slide Number Placeholder 5">
            <a:extLst>
              <a:ext uri="{FF2B5EF4-FFF2-40B4-BE49-F238E27FC236}">
                <a16:creationId xmlns:a16="http://schemas.microsoft.com/office/drawing/2014/main" id="{54AEFD4E-3C68-714D-803E-EF85A323B95F}"/>
              </a:ext>
            </a:extLst>
          </p:cNvPr>
          <p:cNvSpPr>
            <a:spLocks noGrp="1"/>
          </p:cNvSpPr>
          <p:nvPr>
            <p:ph type="sldNum" sz="quarter" idx="13"/>
          </p:nvPr>
        </p:nvSpPr>
        <p:spPr>
          <a:xfrm>
            <a:off x="971550" y="6332220"/>
            <a:ext cx="523240" cy="247651"/>
          </a:xfrm>
        </p:spPr>
        <p:txBody>
          <a:bodyPr/>
          <a:lstStyle/>
          <a:p>
            <a:fld id="{294A09A9-5501-47C1-A89A-A340965A2BE2}" type="slidenum">
              <a:rPr lang="en-US" smtClean="0"/>
              <a:pPr/>
              <a:t>7</a:t>
            </a:fld>
            <a:endParaRPr lang="en-US" dirty="0"/>
          </a:p>
        </p:txBody>
      </p:sp>
      <p:pic>
        <p:nvPicPr>
          <p:cNvPr id="7" name="Picture 6">
            <a:extLst>
              <a:ext uri="{FF2B5EF4-FFF2-40B4-BE49-F238E27FC236}">
                <a16:creationId xmlns:a16="http://schemas.microsoft.com/office/drawing/2014/main" id="{479B8AD6-7DD3-222A-9999-F90DDB961E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4385" y="1926217"/>
            <a:ext cx="7463229" cy="4406003"/>
          </a:xfrm>
          <a:prstGeom prst="rect">
            <a:avLst/>
          </a:prstGeom>
        </p:spPr>
      </p:pic>
    </p:spTree>
    <p:extLst>
      <p:ext uri="{BB962C8B-B14F-4D97-AF65-F5344CB8AC3E}">
        <p14:creationId xmlns:p14="http://schemas.microsoft.com/office/powerpoint/2010/main" val="383105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Circuit Diagram</a:t>
            </a:r>
          </a:p>
        </p:txBody>
      </p:sp>
      <p:sp>
        <p:nvSpPr>
          <p:cNvPr id="4" name="Date Placeholder 3"/>
          <p:cNvSpPr>
            <a:spLocks noGrp="1"/>
          </p:cNvSpPr>
          <p:nvPr>
            <p:ph type="dt" sz="half" idx="11"/>
          </p:nvPr>
        </p:nvSpPr>
        <p:spPr/>
        <p:txBody>
          <a:bodyPr/>
          <a:lstStyle/>
          <a:p>
            <a:fld id="{6FCA8E82-58CD-E045-8B98-B7A85B79B752}" type="datetime4">
              <a:rPr lang="en-US" smtClean="0"/>
              <a:pPr/>
              <a:t>September 29, 2024</a:t>
            </a:fld>
            <a:endParaRPr lang="en-US" dirty="0">
              <a:latin typeface="+mn-lt"/>
            </a:endParaRPr>
          </a:p>
        </p:txBody>
      </p:sp>
      <p:sp>
        <p:nvSpPr>
          <p:cNvPr id="5" name="Footer Placeholder 4"/>
          <p:cNvSpPr>
            <a:spLocks noGrp="1"/>
          </p:cNvSpPr>
          <p:nvPr>
            <p:ph type="ftr" sz="quarter" idx="12"/>
          </p:nvPr>
        </p:nvSpPr>
        <p:spPr/>
        <p:txBody>
          <a:bodyPr/>
          <a:lstStyle/>
          <a:p>
            <a:r>
              <a:rPr lang="en-US"/>
              <a:t>Annual Review</a:t>
            </a:r>
            <a:endParaRPr lang="en-US" b="0" dirty="0"/>
          </a:p>
        </p:txBody>
      </p:sp>
      <p:sp>
        <p:nvSpPr>
          <p:cNvPr id="6" name="Slide Number Placeholder 5"/>
          <p:cNvSpPr>
            <a:spLocks noGrp="1"/>
          </p:cNvSpPr>
          <p:nvPr>
            <p:ph type="sldNum" sz="quarter" idx="13"/>
          </p:nvPr>
        </p:nvSpPr>
        <p:spPr/>
        <p:txBody>
          <a:bodyPr/>
          <a:lstStyle/>
          <a:p>
            <a:fld id="{294A09A9-5501-47C1-A89A-A340965A2BE2}" type="slidenum">
              <a:rPr lang="en-US" smtClean="0"/>
              <a:pPr/>
              <a:t>8</a:t>
            </a:fld>
            <a:endParaRPr lang="en-US" dirty="0">
              <a:latin typeface="+mn-lt"/>
            </a:endParaRPr>
          </a:p>
        </p:txBody>
      </p:sp>
      <p:pic>
        <p:nvPicPr>
          <p:cNvPr id="2" name="Picture 1">
            <a:extLst>
              <a:ext uri="{FF2B5EF4-FFF2-40B4-BE49-F238E27FC236}">
                <a16:creationId xmlns:a16="http://schemas.microsoft.com/office/drawing/2014/main" id="{0EE40A55-B91A-40AE-9E6B-A9FB26DC91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0536" y="1855470"/>
            <a:ext cx="5091430" cy="4476750"/>
          </a:xfrm>
          <a:prstGeom prst="rect">
            <a:avLst/>
          </a:prstGeom>
        </p:spPr>
      </p:pic>
    </p:spTree>
    <p:extLst>
      <p:ext uri="{BB962C8B-B14F-4D97-AF65-F5344CB8AC3E}">
        <p14:creationId xmlns:p14="http://schemas.microsoft.com/office/powerpoint/2010/main" val="2372724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22DF8-59D4-D94D-8ED9-F2F319899DBF}"/>
              </a:ext>
            </a:extLst>
          </p:cNvPr>
          <p:cNvSpPr>
            <a:spLocks noGrp="1"/>
          </p:cNvSpPr>
          <p:nvPr>
            <p:ph type="title"/>
          </p:nvPr>
        </p:nvSpPr>
        <p:spPr/>
        <p:txBody>
          <a:bodyPr/>
          <a:lstStyle/>
          <a:p>
            <a:r>
              <a:rPr lang="en-US" dirty="0"/>
              <a:t>Working Process</a:t>
            </a:r>
          </a:p>
        </p:txBody>
      </p:sp>
      <p:sp>
        <p:nvSpPr>
          <p:cNvPr id="5" name="Slide Number Placeholder 4">
            <a:extLst>
              <a:ext uri="{FF2B5EF4-FFF2-40B4-BE49-F238E27FC236}">
                <a16:creationId xmlns:a16="http://schemas.microsoft.com/office/drawing/2014/main" id="{AB744071-0CE2-7746-9315-22EC28A0F462}"/>
              </a:ext>
            </a:extLst>
          </p:cNvPr>
          <p:cNvSpPr>
            <a:spLocks noGrp="1"/>
          </p:cNvSpPr>
          <p:nvPr>
            <p:ph type="sldNum" sz="quarter" idx="23"/>
          </p:nvPr>
        </p:nvSpPr>
        <p:spPr>
          <a:xfrm>
            <a:off x="971550" y="6332220"/>
            <a:ext cx="523240" cy="247651"/>
          </a:xfrm>
        </p:spPr>
        <p:txBody>
          <a:bodyPr/>
          <a:lstStyle/>
          <a:p>
            <a:fld id="{294A09A9-5501-47C1-A89A-A340965A2BE2}" type="slidenum">
              <a:rPr lang="en-US" smtClean="0"/>
              <a:pPr/>
              <a:t>9</a:t>
            </a:fld>
            <a:endParaRPr lang="en-US" dirty="0"/>
          </a:p>
        </p:txBody>
      </p:sp>
      <p:sp>
        <p:nvSpPr>
          <p:cNvPr id="4" name="TextBox 3">
            <a:extLst>
              <a:ext uri="{FF2B5EF4-FFF2-40B4-BE49-F238E27FC236}">
                <a16:creationId xmlns:a16="http://schemas.microsoft.com/office/drawing/2014/main" id="{421DDF11-BA0D-87DC-986A-6123A4F53181}"/>
              </a:ext>
            </a:extLst>
          </p:cNvPr>
          <p:cNvSpPr txBox="1"/>
          <p:nvPr/>
        </p:nvSpPr>
        <p:spPr>
          <a:xfrm>
            <a:off x="964023" y="2852338"/>
            <a:ext cx="10806467" cy="2933752"/>
          </a:xfrm>
          <a:prstGeom prst="rect">
            <a:avLst/>
          </a:prstGeom>
          <a:noFill/>
        </p:spPr>
        <p:txBody>
          <a:bodyPr wrap="square">
            <a:spAutoFit/>
          </a:bodyPr>
          <a:lstStyle/>
          <a:p>
            <a:pPr marL="0" marR="0" algn="just">
              <a:lnSpc>
                <a:spcPct val="115000"/>
              </a:lnSpc>
              <a:spcBef>
                <a:spcPts val="600"/>
              </a:spcBef>
              <a:spcAft>
                <a:spcPts val="600"/>
              </a:spcAft>
            </a:pPr>
            <a:r>
              <a:rPr lang="en-US" sz="1800" dirty="0">
                <a:solidFill>
                  <a:schemeClr val="bg1"/>
                </a:solidFill>
                <a:effectLst/>
                <a:latin typeface="Times New Roman" panose="02020603050405020304" pitchFamily="18" charset="0"/>
                <a:ea typeface="Times New Roman" panose="02020603050405020304" pitchFamily="18" charset="0"/>
              </a:rPr>
              <a:t>The fundamental operating principle of the perfect vacuum cleaner is this phenomenon. A centrifugal fan moves the air by introducing external kinetic energy to it while it turns. Negative pressure is created behind the fan as air is drawn in from behind and forced forward with it. This centrifugal fan, which is attached to a motor, is found in the ultimate vacuum cleaner. This device has connections for suction and discharge; on the suction side, a filter bag is installed before the hose connection. The discharge is open to the atmosphere and features a second air purifier filter. The motor and centrifugal fan both rotate when electricity is applied. All airborne particles, including cat allergen, mist, dirt, and minute solid particles, are delivered to the suction filter together with the air that is drawn into the device from the suction side. Filtered air is forced out of the discharge aperture while the particles are trapped in the filter.</a:t>
            </a:r>
          </a:p>
        </p:txBody>
      </p:sp>
    </p:spTree>
    <p:extLst>
      <p:ext uri="{BB962C8B-B14F-4D97-AF65-F5344CB8AC3E}">
        <p14:creationId xmlns:p14="http://schemas.microsoft.com/office/powerpoint/2010/main" val="2483066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Swiss">
      <a:dk1>
        <a:srgbClr val="000000"/>
      </a:dk1>
      <a:lt1>
        <a:srgbClr val="FFFFFF"/>
      </a:lt1>
      <a:dk2>
        <a:srgbClr val="E4E4E4"/>
      </a:dk2>
      <a:lt2>
        <a:srgbClr val="7CA655"/>
      </a:lt2>
      <a:accent1>
        <a:srgbClr val="A9D4DB"/>
      </a:accent1>
      <a:accent2>
        <a:srgbClr val="FBE284"/>
      </a:accent2>
      <a:accent3>
        <a:srgbClr val="4495A2"/>
      </a:accent3>
      <a:accent4>
        <a:srgbClr val="AA5881"/>
      </a:accent4>
      <a:accent5>
        <a:srgbClr val="E06742"/>
      </a:accent5>
      <a:accent6>
        <a:srgbClr val="F9D448"/>
      </a:accent6>
      <a:hlink>
        <a:srgbClr val="4495A2"/>
      </a:hlink>
      <a:folHlink>
        <a:srgbClr val="AA5881"/>
      </a:folHlink>
    </a:clrScheme>
    <a:fontScheme name="Custom 175">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issPresentation C_Win32_MW_JS_SL_v2.potx" id="{230A82CA-9023-4220-9E5B-0E652CF31B20}" vid="{96196EC2-C392-482E-BF29-9BD12A6266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EC1AB0-9704-404D-B6D3-819D938AC55B}">
  <ds:schemaRefs>
    <ds:schemaRef ds:uri="71af3243-3dd4-4a8d-8c0d-dd76da1f02a5"/>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purl.org/dc/dcmitype/"/>
    <ds:schemaRef ds:uri="http://schemas.microsoft.com/office/infopath/2007/PartnerControls"/>
    <ds:schemaRef ds:uri="http://schemas.openxmlformats.org/package/2006/metadata/core-properties"/>
    <ds:schemaRef ds:uri="16c05727-aa75-4e4a-9b5f-8a80a1165891"/>
  </ds:schemaRefs>
</ds:datastoreItem>
</file>

<file path=customXml/itemProps2.xml><?xml version="1.0" encoding="utf-8"?>
<ds:datastoreItem xmlns:ds="http://schemas.openxmlformats.org/officeDocument/2006/customXml" ds:itemID="{94F21D10-BD83-491A-AAA6-945C2DB1EB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20B6E4-879E-4E6C-BDE7-261540CD376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Geometric annual presentation</Template>
  <TotalTime>3966</TotalTime>
  <Words>1026</Words>
  <Application>Microsoft Office PowerPoint</Application>
  <PresentationFormat>Widescreen</PresentationFormat>
  <Paragraphs>167</Paragraphs>
  <Slides>18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Cambria Math</vt:lpstr>
      <vt:lpstr>Franklin Gothic Book</vt:lpstr>
      <vt:lpstr>Franklin Gothic Demi</vt:lpstr>
      <vt:lpstr>Time in new roman</vt:lpstr>
      <vt:lpstr>Times New Roman</vt:lpstr>
      <vt:lpstr>Wingdings</vt:lpstr>
      <vt:lpstr>Theme1</vt:lpstr>
      <vt:lpstr>Welcome to our Project Presentation</vt:lpstr>
      <vt:lpstr>Project Name: </vt:lpstr>
      <vt:lpstr>Our copartners &amp; Supervisor are </vt:lpstr>
      <vt:lpstr>Contents:</vt:lpstr>
      <vt:lpstr>Introduction</vt:lpstr>
      <vt:lpstr>Objectives</vt:lpstr>
      <vt:lpstr>Project Diagram</vt:lpstr>
      <vt:lpstr>Circuit Diagram</vt:lpstr>
      <vt:lpstr>Working Process</vt:lpstr>
      <vt:lpstr>Project Pictures</vt:lpstr>
      <vt:lpstr>Setup RC Bluetooth Car Apps </vt:lpstr>
      <vt:lpstr>Data of our project</vt:lpstr>
      <vt:lpstr>Cost Analysis</vt:lpstr>
      <vt:lpstr>Advantages</vt:lpstr>
      <vt:lpstr>Application</vt:lpstr>
      <vt:lpstr>Future Implementation</vt:lpstr>
      <vt:lpstr>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Review</dc:title>
  <dc:creator>Hridoy SD</dc:creator>
  <cp:lastModifiedBy>hp</cp:lastModifiedBy>
  <cp:revision>323</cp:revision>
  <dcterms:created xsi:type="dcterms:W3CDTF">2022-04-08T13:29:39Z</dcterms:created>
  <dcterms:modified xsi:type="dcterms:W3CDTF">2024-09-29T08:09:16Z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