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3" r:id="rId2"/>
    <p:sldId id="294" r:id="rId3"/>
    <p:sldId id="295" r:id="rId4"/>
    <p:sldId id="278" r:id="rId5"/>
    <p:sldId id="276" r:id="rId6"/>
    <p:sldId id="281" r:id="rId7"/>
    <p:sldId id="297" r:id="rId8"/>
    <p:sldId id="261" r:id="rId9"/>
    <p:sldId id="262" r:id="rId10"/>
    <p:sldId id="303" r:id="rId11"/>
    <p:sldId id="299" r:id="rId12"/>
    <p:sldId id="258" r:id="rId13"/>
    <p:sldId id="265" r:id="rId14"/>
    <p:sldId id="282" r:id="rId15"/>
    <p:sldId id="283" r:id="rId16"/>
    <p:sldId id="284" r:id="rId17"/>
    <p:sldId id="300" r:id="rId18"/>
    <p:sldId id="263" r:id="rId19"/>
    <p:sldId id="304" r:id="rId20"/>
    <p:sldId id="259" r:id="rId21"/>
    <p:sldId id="277" r:id="rId2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6FB"/>
    <a:srgbClr val="FFFFFF"/>
    <a:srgbClr val="404040"/>
    <a:srgbClr val="091A2A"/>
    <a:srgbClr val="EFECEA"/>
    <a:srgbClr val="024C8D"/>
    <a:srgbClr val="0F62A3"/>
    <a:srgbClr val="1381D3"/>
    <a:srgbClr val="116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4" d="100"/>
          <a:sy n="34" d="100"/>
        </p:scale>
        <p:origin x="6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ior\AppData\Roaming\Microsoft\Excel\New%20Microsoft%20Excel%20Worksheet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8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/>
              <a:t>Increased Temperature (◦c)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8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Day 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Sheet1!$B$2:$K$2</c:f>
              <c:numCache>
                <c:formatCode>General</c:formatCode>
                <c:ptCount val="9"/>
                <c:pt idx="0">
                  <c:v>9</c:v>
                </c:pt>
                <c:pt idx="1">
                  <c:v>9</c:v>
                </c:pt>
                <c:pt idx="2">
                  <c:v>9.5</c:v>
                </c:pt>
                <c:pt idx="3">
                  <c:v>10</c:v>
                </c:pt>
                <c:pt idx="4">
                  <c:v>11</c:v>
                </c:pt>
                <c:pt idx="5">
                  <c:v>11.5</c:v>
                </c:pt>
                <c:pt idx="6">
                  <c:v>12.5</c:v>
                </c:pt>
                <c:pt idx="7">
                  <c:v>13.5</c:v>
                </c:pt>
                <c:pt idx="8">
                  <c:v>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FD6-46AF-A2E5-7A77E1FED11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Day 02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Sheet1!$B$3:$K$3</c:f>
              <c:numCache>
                <c:formatCode>General</c:formatCode>
                <c:ptCount val="9"/>
                <c:pt idx="0">
                  <c:v>13.5</c:v>
                </c:pt>
                <c:pt idx="1">
                  <c:v>13.5</c:v>
                </c:pt>
                <c:pt idx="2">
                  <c:v>13</c:v>
                </c:pt>
                <c:pt idx="3">
                  <c:v>14.5</c:v>
                </c:pt>
                <c:pt idx="4">
                  <c:v>14.5</c:v>
                </c:pt>
                <c:pt idx="5">
                  <c:v>14.5</c:v>
                </c:pt>
                <c:pt idx="6">
                  <c:v>14</c:v>
                </c:pt>
                <c:pt idx="7">
                  <c:v>13.5</c:v>
                </c:pt>
                <c:pt idx="8">
                  <c:v>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FFD6-46AF-A2E5-7A77E1FED11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Day 03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Sheet1!$B$4:$K$4</c:f>
              <c:numCache>
                <c:formatCode>General</c:formatCode>
                <c:ptCount val="9"/>
                <c:pt idx="0">
                  <c:v>10</c:v>
                </c:pt>
                <c:pt idx="1">
                  <c:v>9</c:v>
                </c:pt>
                <c:pt idx="2">
                  <c:v>9.5</c:v>
                </c:pt>
                <c:pt idx="3">
                  <c:v>10.5</c:v>
                </c:pt>
                <c:pt idx="4">
                  <c:v>9</c:v>
                </c:pt>
                <c:pt idx="5">
                  <c:v>10.5</c:v>
                </c:pt>
                <c:pt idx="6">
                  <c:v>11</c:v>
                </c:pt>
                <c:pt idx="7">
                  <c:v>10</c:v>
                </c:pt>
                <c:pt idx="8">
                  <c:v>9.5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FFD6-46AF-A2E5-7A77E1FED11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Day 04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Sheet1!$B$5:$K$5</c:f>
              <c:numCache>
                <c:formatCode>General</c:formatCode>
                <c:ptCount val="9"/>
                <c:pt idx="0">
                  <c:v>11.5</c:v>
                </c:pt>
                <c:pt idx="1">
                  <c:v>12</c:v>
                </c:pt>
                <c:pt idx="2">
                  <c:v>12.5</c:v>
                </c:pt>
                <c:pt idx="3">
                  <c:v>13</c:v>
                </c:pt>
                <c:pt idx="4">
                  <c:v>13.5</c:v>
                </c:pt>
                <c:pt idx="5">
                  <c:v>13</c:v>
                </c:pt>
                <c:pt idx="6">
                  <c:v>13.5</c:v>
                </c:pt>
                <c:pt idx="7">
                  <c:v>13</c:v>
                </c:pt>
                <c:pt idx="8">
                  <c:v>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FFD6-46AF-A2E5-7A77E1FED113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Day 05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Sheet1!$B$6:$K$6</c:f>
              <c:numCache>
                <c:formatCode>General</c:formatCode>
                <c:ptCount val="9"/>
                <c:pt idx="0">
                  <c:v>9.5</c:v>
                </c:pt>
                <c:pt idx="1">
                  <c:v>10</c:v>
                </c:pt>
                <c:pt idx="2">
                  <c:v>10.5</c:v>
                </c:pt>
                <c:pt idx="3">
                  <c:v>11</c:v>
                </c:pt>
                <c:pt idx="4">
                  <c:v>11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FFD6-46AF-A2E5-7A77E1FED113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Day 06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Sheet1!$B$7:$K$7</c:f>
              <c:numCache>
                <c:formatCode>General</c:formatCode>
                <c:ptCount val="9"/>
                <c:pt idx="0">
                  <c:v>11.5</c:v>
                </c:pt>
                <c:pt idx="1">
                  <c:v>12.5</c:v>
                </c:pt>
                <c:pt idx="2">
                  <c:v>12.5</c:v>
                </c:pt>
                <c:pt idx="3">
                  <c:v>13</c:v>
                </c:pt>
                <c:pt idx="4">
                  <c:v>13</c:v>
                </c:pt>
                <c:pt idx="5">
                  <c:v>13</c:v>
                </c:pt>
                <c:pt idx="6">
                  <c:v>13.5</c:v>
                </c:pt>
                <c:pt idx="7">
                  <c:v>14</c:v>
                </c:pt>
                <c:pt idx="8">
                  <c:v>13.5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FFD6-46AF-A2E5-7A77E1FED113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Day 07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9"/>
                <c:pt idx="0">
                  <c:v>11.00 am</c:v>
                </c:pt>
                <c:pt idx="1">
                  <c:v>11.30 am</c:v>
                </c:pt>
                <c:pt idx="2">
                  <c:v>12.00 pm</c:v>
                </c:pt>
                <c:pt idx="3">
                  <c:v>12.30 pm</c:v>
                </c:pt>
                <c:pt idx="4">
                  <c:v>01.00 pm</c:v>
                </c:pt>
                <c:pt idx="5">
                  <c:v>01.30 pm</c:v>
                </c:pt>
                <c:pt idx="6">
                  <c:v>02.00 pm</c:v>
                </c:pt>
                <c:pt idx="7">
                  <c:v>02.30 pm</c:v>
                </c:pt>
                <c:pt idx="8">
                  <c:v>03.00 pm</c:v>
                </c:pt>
              </c:strCache>
              <c:extLst/>
            </c:strRef>
          </c:cat>
          <c:val>
            <c:numRef>
              <c:f>Sheet1!$B$8:$K$8</c:f>
              <c:numCache>
                <c:formatCode>General</c:formatCode>
                <c:ptCount val="9"/>
                <c:pt idx="0">
                  <c:v>9.5</c:v>
                </c:pt>
                <c:pt idx="1">
                  <c:v>10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13.5</c:v>
                </c:pt>
                <c:pt idx="6">
                  <c:v>13.5</c:v>
                </c:pt>
                <c:pt idx="7">
                  <c:v>13.5</c:v>
                </c:pt>
                <c:pt idx="8">
                  <c:v>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FFD6-46AF-A2E5-7A77E1FED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1378015"/>
        <c:axId val="181382591"/>
      </c:barChart>
      <c:catAx>
        <c:axId val="181378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1382591"/>
        <c:crosses val="autoZero"/>
        <c:auto val="1"/>
        <c:lblAlgn val="ctr"/>
        <c:lblOffset val="100"/>
        <c:noMultiLvlLbl val="0"/>
      </c:catAx>
      <c:valAx>
        <c:axId val="181382591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137801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3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FD1DFC-F2BF-42B7-81C2-6A694BCCF80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73FAF2-61C0-49C0-BFBE-665D5901327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Water Tank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4DD83F-9DE9-425A-A33D-90E38D66C11C}" type="parTrans" cxnId="{BD683E9E-959E-4C71-AE74-82F8CD4FEB09}">
      <dgm:prSet/>
      <dgm:spPr/>
      <dgm:t>
        <a:bodyPr/>
        <a:lstStyle/>
        <a:p>
          <a:endParaRPr lang="en-US"/>
        </a:p>
      </dgm:t>
    </dgm:pt>
    <dgm:pt modelId="{05BC29BD-7534-4D1B-9EF6-2C9BE2CFFDC5}" type="sibTrans" cxnId="{BD683E9E-959E-4C71-AE74-82F8CD4FEB09}">
      <dgm:prSet/>
      <dgm:spPr/>
      <dgm:t>
        <a:bodyPr/>
        <a:lstStyle/>
        <a:p>
          <a:endParaRPr lang="en-US"/>
        </a:p>
      </dgm:t>
    </dgm:pt>
    <dgm:pt modelId="{88FF5A7E-EE9C-4990-BD9A-A1E9378B2B5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Pump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4E84BD-B903-4E32-B10A-BF8D5377642B}" type="parTrans" cxnId="{CD0C9D09-7C2C-487A-AFC8-E2FAB37F4A3F}">
      <dgm:prSet/>
      <dgm:spPr/>
      <dgm:t>
        <a:bodyPr/>
        <a:lstStyle/>
        <a:p>
          <a:endParaRPr lang="en-US"/>
        </a:p>
      </dgm:t>
    </dgm:pt>
    <dgm:pt modelId="{CEF22619-9692-46FE-A9BF-AB300FA56D09}" type="sibTrans" cxnId="{CD0C9D09-7C2C-487A-AFC8-E2FAB37F4A3F}">
      <dgm:prSet/>
      <dgm:spPr/>
      <dgm:t>
        <a:bodyPr/>
        <a:lstStyle/>
        <a:p>
          <a:endParaRPr lang="en-US"/>
        </a:p>
      </dgm:t>
    </dgm:pt>
    <dgm:pt modelId="{696F548E-BFFC-4A54-981D-AE757914A96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Header Pipe In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B20F65-CCC9-4527-8BBD-FBA2BD3792E7}" type="parTrans" cxnId="{49AD709A-45AA-48B1-A3A7-81F73D67E958}">
      <dgm:prSet/>
      <dgm:spPr/>
      <dgm:t>
        <a:bodyPr/>
        <a:lstStyle/>
        <a:p>
          <a:endParaRPr lang="en-US"/>
        </a:p>
      </dgm:t>
    </dgm:pt>
    <dgm:pt modelId="{E77F013F-6CD7-4CF6-ABA6-6223244A1D03}" type="sibTrans" cxnId="{49AD709A-45AA-48B1-A3A7-81F73D67E958}">
      <dgm:prSet/>
      <dgm:spPr/>
      <dgm:t>
        <a:bodyPr/>
        <a:lstStyle/>
        <a:p>
          <a:endParaRPr lang="en-US"/>
        </a:p>
      </dgm:t>
    </dgm:pt>
    <dgm:pt modelId="{9E450A10-1E4F-4DDD-BCCB-1071AD27FC96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Header Pipe Out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1CC7D9-E27F-4683-A495-7ABE72A3D5B6}" type="parTrans" cxnId="{F1FDF660-7E12-48C3-BE6A-1BC3B3081813}">
      <dgm:prSet/>
      <dgm:spPr/>
      <dgm:t>
        <a:bodyPr/>
        <a:lstStyle/>
        <a:p>
          <a:endParaRPr lang="en-US"/>
        </a:p>
      </dgm:t>
    </dgm:pt>
    <dgm:pt modelId="{F07AA13F-B215-4DE5-8806-D42DDDC0994D}" type="sibTrans" cxnId="{F1FDF660-7E12-48C3-BE6A-1BC3B3081813}">
      <dgm:prSet/>
      <dgm:spPr/>
      <dgm:t>
        <a:bodyPr/>
        <a:lstStyle/>
        <a:p>
          <a:endParaRPr lang="en-US"/>
        </a:p>
      </dgm:t>
    </dgm:pt>
    <dgm:pt modelId="{B19293C0-E6CC-4F53-9D7D-84AFA4EBA8E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18252F-EAA3-402B-8C2B-C2265F4B3C6C}" type="parTrans" cxnId="{C68BFDD2-B9F3-4346-A1EE-C8EB51DB75D4}">
      <dgm:prSet/>
      <dgm:spPr/>
      <dgm:t>
        <a:bodyPr/>
        <a:lstStyle/>
        <a:p>
          <a:endParaRPr lang="en-US"/>
        </a:p>
      </dgm:t>
    </dgm:pt>
    <dgm:pt modelId="{9728A67D-1249-44CF-8728-5DA48F43EBAC}" type="sibTrans" cxnId="{C68BFDD2-B9F3-4346-A1EE-C8EB51DB75D4}">
      <dgm:prSet/>
      <dgm:spPr/>
      <dgm:t>
        <a:bodyPr/>
        <a:lstStyle/>
        <a:p>
          <a:endParaRPr lang="en-US"/>
        </a:p>
      </dgm:t>
    </dgm:pt>
    <dgm:pt modelId="{84565BC9-52AE-4CAD-B4D5-09C9F9008689}" type="pres">
      <dgm:prSet presAssocID="{B1FD1DFC-F2BF-42B7-81C2-6A694BCCF80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907A7D4-1F85-4DF5-B115-4304C966D8F2}" type="pres">
      <dgm:prSet presAssocID="{0473FAF2-61C0-49C0-BFBE-665D59013274}" presName="composite" presStyleCnt="0"/>
      <dgm:spPr/>
    </dgm:pt>
    <dgm:pt modelId="{DF57E847-403D-4D21-BA7F-36957F6F3C24}" type="pres">
      <dgm:prSet presAssocID="{0473FAF2-61C0-49C0-BFBE-665D59013274}" presName="bentUpArrow1" presStyleLbl="alignImgPlace1" presStyleIdx="0" presStyleCnt="4"/>
      <dgm:spPr/>
    </dgm:pt>
    <dgm:pt modelId="{0700BBAF-4CB1-4549-BB89-0320F19C724F}" type="pres">
      <dgm:prSet presAssocID="{0473FAF2-61C0-49C0-BFBE-665D59013274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CED9F-EBBF-4C67-B601-9C6C958E5280}" type="pres">
      <dgm:prSet presAssocID="{0473FAF2-61C0-49C0-BFBE-665D59013274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8D8278-FC93-4FEE-9571-9E7188BC115E}" type="pres">
      <dgm:prSet presAssocID="{05BC29BD-7534-4D1B-9EF6-2C9BE2CFFDC5}" presName="sibTrans" presStyleCnt="0"/>
      <dgm:spPr/>
    </dgm:pt>
    <dgm:pt modelId="{4ED86230-12EA-4765-B286-BB821A9BE128}" type="pres">
      <dgm:prSet presAssocID="{88FF5A7E-EE9C-4990-BD9A-A1E9378B2B5A}" presName="composite" presStyleCnt="0"/>
      <dgm:spPr/>
    </dgm:pt>
    <dgm:pt modelId="{14E66DDC-09DA-4C8F-957F-0419210FE49A}" type="pres">
      <dgm:prSet presAssocID="{88FF5A7E-EE9C-4990-BD9A-A1E9378B2B5A}" presName="bentUpArrow1" presStyleLbl="alignImgPlace1" presStyleIdx="1" presStyleCnt="4"/>
      <dgm:spPr/>
    </dgm:pt>
    <dgm:pt modelId="{A038E2E6-998E-41C6-96E6-6C7226C9E561}" type="pres">
      <dgm:prSet presAssocID="{88FF5A7E-EE9C-4990-BD9A-A1E9378B2B5A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CAA0A-88E3-4CDF-8E84-819568F12498}" type="pres">
      <dgm:prSet presAssocID="{88FF5A7E-EE9C-4990-BD9A-A1E9378B2B5A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07E82-3506-4FEA-B9C4-0B3FD20E811F}" type="pres">
      <dgm:prSet presAssocID="{CEF22619-9692-46FE-A9BF-AB300FA56D09}" presName="sibTrans" presStyleCnt="0"/>
      <dgm:spPr/>
    </dgm:pt>
    <dgm:pt modelId="{4B718852-0429-4694-83CB-60F7F094021E}" type="pres">
      <dgm:prSet presAssocID="{696F548E-BFFC-4A54-981D-AE757914A961}" presName="composite" presStyleCnt="0"/>
      <dgm:spPr/>
    </dgm:pt>
    <dgm:pt modelId="{B4579A0D-CD01-4564-85E3-6FC2531D9C8F}" type="pres">
      <dgm:prSet presAssocID="{696F548E-BFFC-4A54-981D-AE757914A961}" presName="bentUpArrow1" presStyleLbl="alignImgPlace1" presStyleIdx="2" presStyleCnt="4"/>
      <dgm:spPr/>
    </dgm:pt>
    <dgm:pt modelId="{CB9860BB-3520-4CE7-8B10-36089CB97F8F}" type="pres">
      <dgm:prSet presAssocID="{696F548E-BFFC-4A54-981D-AE757914A961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CCAF8-4A4F-452D-B22B-C0E66F7B6553}" type="pres">
      <dgm:prSet presAssocID="{696F548E-BFFC-4A54-981D-AE757914A961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C1B70C-FBB6-4F12-AA06-50A41C656BD9}" type="pres">
      <dgm:prSet presAssocID="{E77F013F-6CD7-4CF6-ABA6-6223244A1D03}" presName="sibTrans" presStyleCnt="0"/>
      <dgm:spPr/>
    </dgm:pt>
    <dgm:pt modelId="{84E7BA44-42E3-4E2F-BFB1-2C2BE50715A1}" type="pres">
      <dgm:prSet presAssocID="{9E450A10-1E4F-4DDD-BCCB-1071AD27FC96}" presName="composite" presStyleCnt="0"/>
      <dgm:spPr/>
    </dgm:pt>
    <dgm:pt modelId="{3245595D-A9C0-444A-A5FB-01E29B36D93F}" type="pres">
      <dgm:prSet presAssocID="{9E450A10-1E4F-4DDD-BCCB-1071AD27FC96}" presName="bentUpArrow1" presStyleLbl="alignImgPlace1" presStyleIdx="3" presStyleCnt="4"/>
      <dgm:spPr/>
    </dgm:pt>
    <dgm:pt modelId="{358A455A-3199-426A-83EC-C39B2203FF6D}" type="pres">
      <dgm:prSet presAssocID="{9E450A10-1E4F-4DDD-BCCB-1071AD27FC96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02D6F-ACF1-47D7-8426-31BA5E9DF8AB}" type="pres">
      <dgm:prSet presAssocID="{9E450A10-1E4F-4DDD-BCCB-1071AD27FC96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D54D1C38-5CC1-4AB9-A281-0B0E1960859C}" type="pres">
      <dgm:prSet presAssocID="{F07AA13F-B215-4DE5-8806-D42DDDC0994D}" presName="sibTrans" presStyleCnt="0"/>
      <dgm:spPr/>
    </dgm:pt>
    <dgm:pt modelId="{3B61E3B6-8D1E-4291-AB2D-451C12CE73BA}" type="pres">
      <dgm:prSet presAssocID="{B19293C0-E6CC-4F53-9D7D-84AFA4EBA8EA}" presName="composite" presStyleCnt="0"/>
      <dgm:spPr/>
    </dgm:pt>
    <dgm:pt modelId="{27913113-5CC9-4762-928E-D21E5B539C88}" type="pres">
      <dgm:prSet presAssocID="{B19293C0-E6CC-4F53-9D7D-84AFA4EBA8EA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5E1A4E-4CD3-4C01-9128-A108B4F52D2D}" type="presOf" srcId="{B19293C0-E6CC-4F53-9D7D-84AFA4EBA8EA}" destId="{27913113-5CC9-4762-928E-D21E5B539C88}" srcOrd="0" destOrd="0" presId="urn:microsoft.com/office/officeart/2005/8/layout/StepDownProcess"/>
    <dgm:cxn modelId="{C68BFDD2-B9F3-4346-A1EE-C8EB51DB75D4}" srcId="{B1FD1DFC-F2BF-42B7-81C2-6A694BCCF800}" destId="{B19293C0-E6CC-4F53-9D7D-84AFA4EBA8EA}" srcOrd="4" destOrd="0" parTransId="{4518252F-EAA3-402B-8C2B-C2265F4B3C6C}" sibTransId="{9728A67D-1249-44CF-8728-5DA48F43EBAC}"/>
    <dgm:cxn modelId="{BD683E9E-959E-4C71-AE74-82F8CD4FEB09}" srcId="{B1FD1DFC-F2BF-42B7-81C2-6A694BCCF800}" destId="{0473FAF2-61C0-49C0-BFBE-665D59013274}" srcOrd="0" destOrd="0" parTransId="{574DD83F-9DE9-425A-A33D-90E38D66C11C}" sibTransId="{05BC29BD-7534-4D1B-9EF6-2C9BE2CFFDC5}"/>
    <dgm:cxn modelId="{F1FDF660-7E12-48C3-BE6A-1BC3B3081813}" srcId="{B1FD1DFC-F2BF-42B7-81C2-6A694BCCF800}" destId="{9E450A10-1E4F-4DDD-BCCB-1071AD27FC96}" srcOrd="3" destOrd="0" parTransId="{1E1CC7D9-E27F-4683-A495-7ABE72A3D5B6}" sibTransId="{F07AA13F-B215-4DE5-8806-D42DDDC0994D}"/>
    <dgm:cxn modelId="{15496916-3232-424D-96DB-5DC140FAFB8C}" type="presOf" srcId="{B1FD1DFC-F2BF-42B7-81C2-6A694BCCF800}" destId="{84565BC9-52AE-4CAD-B4D5-09C9F9008689}" srcOrd="0" destOrd="0" presId="urn:microsoft.com/office/officeart/2005/8/layout/StepDownProcess"/>
    <dgm:cxn modelId="{AD2FCBFB-9CCE-4E16-B6C2-47ECF8477577}" type="presOf" srcId="{0473FAF2-61C0-49C0-BFBE-665D59013274}" destId="{0700BBAF-4CB1-4549-BB89-0320F19C724F}" srcOrd="0" destOrd="0" presId="urn:microsoft.com/office/officeart/2005/8/layout/StepDownProcess"/>
    <dgm:cxn modelId="{4B366AEE-2C39-4553-980C-5A4A9AC239F9}" type="presOf" srcId="{696F548E-BFFC-4A54-981D-AE757914A961}" destId="{CB9860BB-3520-4CE7-8B10-36089CB97F8F}" srcOrd="0" destOrd="0" presId="urn:microsoft.com/office/officeart/2005/8/layout/StepDownProcess"/>
    <dgm:cxn modelId="{0B1C5837-AE9E-4F4B-805C-6497B9938BC2}" type="presOf" srcId="{9E450A10-1E4F-4DDD-BCCB-1071AD27FC96}" destId="{358A455A-3199-426A-83EC-C39B2203FF6D}" srcOrd="0" destOrd="0" presId="urn:microsoft.com/office/officeart/2005/8/layout/StepDownProcess"/>
    <dgm:cxn modelId="{49AD709A-45AA-48B1-A3A7-81F73D67E958}" srcId="{B1FD1DFC-F2BF-42B7-81C2-6A694BCCF800}" destId="{696F548E-BFFC-4A54-981D-AE757914A961}" srcOrd="2" destOrd="0" parTransId="{3BB20F65-CCC9-4527-8BBD-FBA2BD3792E7}" sibTransId="{E77F013F-6CD7-4CF6-ABA6-6223244A1D03}"/>
    <dgm:cxn modelId="{CD0C9D09-7C2C-487A-AFC8-E2FAB37F4A3F}" srcId="{B1FD1DFC-F2BF-42B7-81C2-6A694BCCF800}" destId="{88FF5A7E-EE9C-4990-BD9A-A1E9378B2B5A}" srcOrd="1" destOrd="0" parTransId="{A34E84BD-B903-4E32-B10A-BF8D5377642B}" sibTransId="{CEF22619-9692-46FE-A9BF-AB300FA56D09}"/>
    <dgm:cxn modelId="{D3CAA8E1-E522-47B6-AC87-7FF735EB35C5}" type="presOf" srcId="{88FF5A7E-EE9C-4990-BD9A-A1E9378B2B5A}" destId="{A038E2E6-998E-41C6-96E6-6C7226C9E561}" srcOrd="0" destOrd="0" presId="urn:microsoft.com/office/officeart/2005/8/layout/StepDownProcess"/>
    <dgm:cxn modelId="{0F9E220B-6277-4202-AD1C-FDC0AB708A73}" type="presParOf" srcId="{84565BC9-52AE-4CAD-B4D5-09C9F9008689}" destId="{1907A7D4-1F85-4DF5-B115-4304C966D8F2}" srcOrd="0" destOrd="0" presId="urn:microsoft.com/office/officeart/2005/8/layout/StepDownProcess"/>
    <dgm:cxn modelId="{3D506A27-6D24-425D-8481-202FD5F038D9}" type="presParOf" srcId="{1907A7D4-1F85-4DF5-B115-4304C966D8F2}" destId="{DF57E847-403D-4D21-BA7F-36957F6F3C24}" srcOrd="0" destOrd="0" presId="urn:microsoft.com/office/officeart/2005/8/layout/StepDownProcess"/>
    <dgm:cxn modelId="{356176CF-5008-49C6-BFFC-2D8CA5C112B1}" type="presParOf" srcId="{1907A7D4-1F85-4DF5-B115-4304C966D8F2}" destId="{0700BBAF-4CB1-4549-BB89-0320F19C724F}" srcOrd="1" destOrd="0" presId="urn:microsoft.com/office/officeart/2005/8/layout/StepDownProcess"/>
    <dgm:cxn modelId="{E2C33B52-6548-424F-B459-E2065B66E73B}" type="presParOf" srcId="{1907A7D4-1F85-4DF5-B115-4304C966D8F2}" destId="{E9BCED9F-EBBF-4C67-B601-9C6C958E5280}" srcOrd="2" destOrd="0" presId="urn:microsoft.com/office/officeart/2005/8/layout/StepDownProcess"/>
    <dgm:cxn modelId="{314310C7-42C1-43AE-B97F-B639B4322A4B}" type="presParOf" srcId="{84565BC9-52AE-4CAD-B4D5-09C9F9008689}" destId="{478D8278-FC93-4FEE-9571-9E7188BC115E}" srcOrd="1" destOrd="0" presId="urn:microsoft.com/office/officeart/2005/8/layout/StepDownProcess"/>
    <dgm:cxn modelId="{7AF6714C-7DAE-4DAC-AC58-B9568E8048DF}" type="presParOf" srcId="{84565BC9-52AE-4CAD-B4D5-09C9F9008689}" destId="{4ED86230-12EA-4765-B286-BB821A9BE128}" srcOrd="2" destOrd="0" presId="urn:microsoft.com/office/officeart/2005/8/layout/StepDownProcess"/>
    <dgm:cxn modelId="{3F138682-AB61-4D4B-9C00-DC069976E16B}" type="presParOf" srcId="{4ED86230-12EA-4765-B286-BB821A9BE128}" destId="{14E66DDC-09DA-4C8F-957F-0419210FE49A}" srcOrd="0" destOrd="0" presId="urn:microsoft.com/office/officeart/2005/8/layout/StepDownProcess"/>
    <dgm:cxn modelId="{B148DA4F-51E7-4D55-B79B-450013AD969D}" type="presParOf" srcId="{4ED86230-12EA-4765-B286-BB821A9BE128}" destId="{A038E2E6-998E-41C6-96E6-6C7226C9E561}" srcOrd="1" destOrd="0" presId="urn:microsoft.com/office/officeart/2005/8/layout/StepDownProcess"/>
    <dgm:cxn modelId="{1F8D5A9B-58C7-4E27-98DC-7A80B891D8B8}" type="presParOf" srcId="{4ED86230-12EA-4765-B286-BB821A9BE128}" destId="{F9CCAA0A-88E3-4CDF-8E84-819568F12498}" srcOrd="2" destOrd="0" presId="urn:microsoft.com/office/officeart/2005/8/layout/StepDownProcess"/>
    <dgm:cxn modelId="{184B99CB-679A-4BC2-BE11-067F1EDEA76A}" type="presParOf" srcId="{84565BC9-52AE-4CAD-B4D5-09C9F9008689}" destId="{57B07E82-3506-4FEA-B9C4-0B3FD20E811F}" srcOrd="3" destOrd="0" presId="urn:microsoft.com/office/officeart/2005/8/layout/StepDownProcess"/>
    <dgm:cxn modelId="{CFD18FB3-B4A1-43AA-B372-8E964A2D271E}" type="presParOf" srcId="{84565BC9-52AE-4CAD-B4D5-09C9F9008689}" destId="{4B718852-0429-4694-83CB-60F7F094021E}" srcOrd="4" destOrd="0" presId="urn:microsoft.com/office/officeart/2005/8/layout/StepDownProcess"/>
    <dgm:cxn modelId="{DA540500-9321-451D-A620-919BABC6F73D}" type="presParOf" srcId="{4B718852-0429-4694-83CB-60F7F094021E}" destId="{B4579A0D-CD01-4564-85E3-6FC2531D9C8F}" srcOrd="0" destOrd="0" presId="urn:microsoft.com/office/officeart/2005/8/layout/StepDownProcess"/>
    <dgm:cxn modelId="{F764A903-EEA7-4032-99FC-3108EC67E844}" type="presParOf" srcId="{4B718852-0429-4694-83CB-60F7F094021E}" destId="{CB9860BB-3520-4CE7-8B10-36089CB97F8F}" srcOrd="1" destOrd="0" presId="urn:microsoft.com/office/officeart/2005/8/layout/StepDownProcess"/>
    <dgm:cxn modelId="{805B2283-09B7-4E31-A908-F5E276D72F2B}" type="presParOf" srcId="{4B718852-0429-4694-83CB-60F7F094021E}" destId="{C88CCAF8-4A4F-452D-B22B-C0E66F7B6553}" srcOrd="2" destOrd="0" presId="urn:microsoft.com/office/officeart/2005/8/layout/StepDownProcess"/>
    <dgm:cxn modelId="{DABA6DC7-153C-4968-8CC6-7F13E6FF0B54}" type="presParOf" srcId="{84565BC9-52AE-4CAD-B4D5-09C9F9008689}" destId="{8BC1B70C-FBB6-4F12-AA06-50A41C656BD9}" srcOrd="5" destOrd="0" presId="urn:microsoft.com/office/officeart/2005/8/layout/StepDownProcess"/>
    <dgm:cxn modelId="{F594D13C-BD86-4B5A-B236-739C59C125B6}" type="presParOf" srcId="{84565BC9-52AE-4CAD-B4D5-09C9F9008689}" destId="{84E7BA44-42E3-4E2F-BFB1-2C2BE50715A1}" srcOrd="6" destOrd="0" presId="urn:microsoft.com/office/officeart/2005/8/layout/StepDownProcess"/>
    <dgm:cxn modelId="{7D642F9B-704D-439E-AE58-49EFDE032E8C}" type="presParOf" srcId="{84E7BA44-42E3-4E2F-BFB1-2C2BE50715A1}" destId="{3245595D-A9C0-444A-A5FB-01E29B36D93F}" srcOrd="0" destOrd="0" presId="urn:microsoft.com/office/officeart/2005/8/layout/StepDownProcess"/>
    <dgm:cxn modelId="{4261AD76-F8B7-4240-BCFD-792F6968EB66}" type="presParOf" srcId="{84E7BA44-42E3-4E2F-BFB1-2C2BE50715A1}" destId="{358A455A-3199-426A-83EC-C39B2203FF6D}" srcOrd="1" destOrd="0" presId="urn:microsoft.com/office/officeart/2005/8/layout/StepDownProcess"/>
    <dgm:cxn modelId="{B8D09355-5D95-4ACA-9402-19643876E4B9}" type="presParOf" srcId="{84E7BA44-42E3-4E2F-BFB1-2C2BE50715A1}" destId="{1F102D6F-ACF1-47D7-8426-31BA5E9DF8AB}" srcOrd="2" destOrd="0" presId="urn:microsoft.com/office/officeart/2005/8/layout/StepDownProcess"/>
    <dgm:cxn modelId="{EBD39F17-8985-4126-B807-C2F68DE89C50}" type="presParOf" srcId="{84565BC9-52AE-4CAD-B4D5-09C9F9008689}" destId="{D54D1C38-5CC1-4AB9-A281-0B0E1960859C}" srcOrd="7" destOrd="0" presId="urn:microsoft.com/office/officeart/2005/8/layout/StepDownProcess"/>
    <dgm:cxn modelId="{4CBF4971-2100-4408-985A-4ACAEC3D3F84}" type="presParOf" srcId="{84565BC9-52AE-4CAD-B4D5-09C9F9008689}" destId="{3B61E3B6-8D1E-4291-AB2D-451C12CE73BA}" srcOrd="8" destOrd="0" presId="urn:microsoft.com/office/officeart/2005/8/layout/StepDownProcess"/>
    <dgm:cxn modelId="{A2C91B16-2AD8-45A4-90F1-5FA63DAB4CC3}" type="presParOf" srcId="{3B61E3B6-8D1E-4291-AB2D-451C12CE73BA}" destId="{27913113-5CC9-4762-928E-D21E5B539C8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D32E1E-5ADC-4BA0-A98F-75CE2EBCB14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6A723B-349E-4F00-B2B8-A7E25136D8CD}">
      <dgm:prSet phldrT="[Text]" custT="1"/>
      <dgm:spPr/>
      <dgm:t>
        <a:bodyPr/>
        <a:lstStyle/>
        <a:p>
          <a:pPr algn="ctr"/>
          <a:r>
            <a:rPr lang="en-US" sz="5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Fabrication of Heat Pipes</a:t>
          </a:r>
          <a:endParaRPr lang="en-US" sz="5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03136A-6008-48CC-BB71-768828E9F1A7}" type="parTrans" cxnId="{818533CA-6B0F-4408-A26C-B2A7CC628E04}">
      <dgm:prSet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283396-742A-4A35-8FB7-3D847D5BFA11}" type="sibTrans" cxnId="{818533CA-6B0F-4408-A26C-B2A7CC628E04}">
      <dgm:prSet custT="1"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1995FA-BD78-43B3-BE49-9EB135C35CFE}">
      <dgm:prSet phldrT="[Text]" custT="1"/>
      <dgm:spPr/>
      <dgm:t>
        <a:bodyPr/>
        <a:lstStyle/>
        <a:p>
          <a:pPr algn="ctr"/>
          <a:r>
            <a:rPr lang="en-US" sz="5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Construction of Header Pipe</a:t>
          </a:r>
          <a:endParaRPr lang="en-US" sz="5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1858E1-5631-4FBC-8554-6A335F2A5C12}" type="parTrans" cxnId="{3B295869-6140-45CA-968D-4669BB52A133}">
      <dgm:prSet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12455E-C387-466F-91BD-BEECFB3F3745}" type="sibTrans" cxnId="{3B295869-6140-45CA-968D-4669BB52A133}">
      <dgm:prSet custT="1"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8885F1-3BCA-4369-8A67-D80363D4AD65}">
      <dgm:prSet phldrT="[Text]" custT="1"/>
      <dgm:spPr/>
      <dgm:t>
        <a:bodyPr/>
        <a:lstStyle/>
        <a:p>
          <a:pPr algn="ctr"/>
          <a:r>
            <a:rPr lang="en-US" sz="5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Circulation System</a:t>
          </a:r>
          <a:endParaRPr lang="en-US" sz="5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A7DEC-8854-408A-8FB4-162400E66809}" type="parTrans" cxnId="{D3E5C989-7C2C-44D1-9155-DFF741091E83}">
      <dgm:prSet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C34227-ECD1-4414-9E57-1940BACA8E13}" type="sibTrans" cxnId="{D3E5C989-7C2C-44D1-9155-DFF741091E83}">
      <dgm:prSet custT="1"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8F04C6-F117-4437-9500-35B269FF160D}">
      <dgm:prSet custT="1"/>
      <dgm:spPr/>
      <dgm:t>
        <a:bodyPr/>
        <a:lstStyle/>
        <a:p>
          <a:pPr algn="ctr"/>
          <a:r>
            <a:rPr lang="en-US" sz="5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Temperature Monitoring System</a:t>
          </a:r>
          <a:endParaRPr lang="en-US" sz="5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BD4A03-83F8-4C41-9850-02D21D4DF1DC}" type="parTrans" cxnId="{F4706228-5471-48FE-A4B1-D20978FE1C47}">
      <dgm:prSet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64757F-4ED9-4964-A9E8-A9297B017A62}" type="sibTrans" cxnId="{F4706228-5471-48FE-A4B1-D20978FE1C47}">
      <dgm:prSet/>
      <dgm:spPr/>
      <dgm:t>
        <a:bodyPr/>
        <a:lstStyle/>
        <a:p>
          <a:pPr algn="ctr"/>
          <a:endParaRPr lang="en-US" sz="5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440B69-4EDD-46BD-A9A4-0A6F7B66493F}" type="pres">
      <dgm:prSet presAssocID="{D8D32E1E-5ADC-4BA0-A98F-75CE2EBCB14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34F876-58DE-44E4-B250-DDFDEAD7326B}" type="pres">
      <dgm:prSet presAssocID="{D8D32E1E-5ADC-4BA0-A98F-75CE2EBCB14C}" presName="dummyMaxCanvas" presStyleCnt="0">
        <dgm:presLayoutVars/>
      </dgm:prSet>
      <dgm:spPr/>
    </dgm:pt>
    <dgm:pt modelId="{2A097873-82A1-4C30-9126-FFF735C00817}" type="pres">
      <dgm:prSet presAssocID="{D8D32E1E-5ADC-4BA0-A98F-75CE2EBCB14C}" presName="FourNodes_1" presStyleLbl="node1" presStyleIdx="0" presStyleCnt="4" custLinFactNeighborX="-1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2401A-15E4-4149-AB0D-B7950DA9E284}" type="pres">
      <dgm:prSet presAssocID="{D8D32E1E-5ADC-4BA0-A98F-75CE2EBCB14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249BA-B537-4E0E-AD9F-507B1140778E}" type="pres">
      <dgm:prSet presAssocID="{D8D32E1E-5ADC-4BA0-A98F-75CE2EBCB14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5240C0-5F4B-4740-AE46-7392343105CB}" type="pres">
      <dgm:prSet presAssocID="{D8D32E1E-5ADC-4BA0-A98F-75CE2EBCB14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89A5C-C7F5-4FB9-B57D-E64138E6864A}" type="pres">
      <dgm:prSet presAssocID="{D8D32E1E-5ADC-4BA0-A98F-75CE2EBCB14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BE571-6590-4418-8D5E-833C49CD4CC4}" type="pres">
      <dgm:prSet presAssocID="{D8D32E1E-5ADC-4BA0-A98F-75CE2EBCB14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8EFDF-F20C-454B-93DB-63DD15FA5CB4}" type="pres">
      <dgm:prSet presAssocID="{D8D32E1E-5ADC-4BA0-A98F-75CE2EBCB14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A28E2-08F2-49EE-8589-79752F61C8B5}" type="pres">
      <dgm:prSet presAssocID="{D8D32E1E-5ADC-4BA0-A98F-75CE2EBCB14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C4AC1-C8AC-431C-8FED-05B3765CF471}" type="pres">
      <dgm:prSet presAssocID="{D8D32E1E-5ADC-4BA0-A98F-75CE2EBCB14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FB9880-B189-4E11-8891-A18724DB8906}" type="pres">
      <dgm:prSet presAssocID="{D8D32E1E-5ADC-4BA0-A98F-75CE2EBCB14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7E1833-6DB7-476E-A072-D50C1424D141}" type="pres">
      <dgm:prSet presAssocID="{D8D32E1E-5ADC-4BA0-A98F-75CE2EBCB14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A99E97-632A-49DE-9A02-0190B946C6DC}" type="presOf" srcId="{6FC34227-ECD1-4414-9E57-1940BACA8E13}" destId="{7CA8EFDF-F20C-454B-93DB-63DD15FA5CB4}" srcOrd="0" destOrd="0" presId="urn:microsoft.com/office/officeart/2005/8/layout/vProcess5"/>
    <dgm:cxn modelId="{9239EA63-8C52-4650-9F44-6FAE9623C52E}" type="presOf" srcId="{186A723B-349E-4F00-B2B8-A7E25136D8CD}" destId="{D70A28E2-08F2-49EE-8589-79752F61C8B5}" srcOrd="1" destOrd="0" presId="urn:microsoft.com/office/officeart/2005/8/layout/vProcess5"/>
    <dgm:cxn modelId="{5A5A638F-B639-421C-A0E9-07036FF27B83}" type="presOf" srcId="{938885F1-3BCA-4369-8A67-D80363D4AD65}" destId="{1C7249BA-B537-4E0E-AD9F-507B1140778E}" srcOrd="0" destOrd="0" presId="urn:microsoft.com/office/officeart/2005/8/layout/vProcess5"/>
    <dgm:cxn modelId="{D3E5C989-7C2C-44D1-9155-DFF741091E83}" srcId="{D8D32E1E-5ADC-4BA0-A98F-75CE2EBCB14C}" destId="{938885F1-3BCA-4369-8A67-D80363D4AD65}" srcOrd="2" destOrd="0" parTransId="{F55A7DEC-8854-408A-8FB4-162400E66809}" sibTransId="{6FC34227-ECD1-4414-9E57-1940BACA8E13}"/>
    <dgm:cxn modelId="{F4706228-5471-48FE-A4B1-D20978FE1C47}" srcId="{D8D32E1E-5ADC-4BA0-A98F-75CE2EBCB14C}" destId="{A88F04C6-F117-4437-9500-35B269FF160D}" srcOrd="3" destOrd="0" parTransId="{7BBD4A03-83F8-4C41-9850-02D21D4DF1DC}" sibTransId="{D364757F-4ED9-4964-A9E8-A9297B017A62}"/>
    <dgm:cxn modelId="{CD3C064A-0647-4927-A057-1C9A0CC8D9F9}" type="presOf" srcId="{186A723B-349E-4F00-B2B8-A7E25136D8CD}" destId="{2A097873-82A1-4C30-9126-FFF735C00817}" srcOrd="0" destOrd="0" presId="urn:microsoft.com/office/officeart/2005/8/layout/vProcess5"/>
    <dgm:cxn modelId="{67843624-FC0F-4CFC-8730-D8784D4AF223}" type="presOf" srcId="{7C12455E-C387-466F-91BD-BEECFB3F3745}" destId="{8FCBE571-6590-4418-8D5E-833C49CD4CC4}" srcOrd="0" destOrd="0" presId="urn:microsoft.com/office/officeart/2005/8/layout/vProcess5"/>
    <dgm:cxn modelId="{818533CA-6B0F-4408-A26C-B2A7CC628E04}" srcId="{D8D32E1E-5ADC-4BA0-A98F-75CE2EBCB14C}" destId="{186A723B-349E-4F00-B2B8-A7E25136D8CD}" srcOrd="0" destOrd="0" parTransId="{D003136A-6008-48CC-BB71-768828E9F1A7}" sibTransId="{8F283396-742A-4A35-8FB7-3D847D5BFA11}"/>
    <dgm:cxn modelId="{3E479A26-A108-4BFF-8F9A-A92654ABBB71}" type="presOf" srcId="{A88F04C6-F117-4437-9500-35B269FF160D}" destId="{6C5240C0-5F4B-4740-AE46-7392343105CB}" srcOrd="0" destOrd="0" presId="urn:microsoft.com/office/officeart/2005/8/layout/vProcess5"/>
    <dgm:cxn modelId="{9000D117-A75B-41D4-A4B1-3717CD6C814B}" type="presOf" srcId="{3A1995FA-BD78-43B3-BE49-9EB135C35CFE}" destId="{CFE2401A-15E4-4149-AB0D-B7950DA9E284}" srcOrd="0" destOrd="0" presId="urn:microsoft.com/office/officeart/2005/8/layout/vProcess5"/>
    <dgm:cxn modelId="{2D5CB5FA-FD85-4B1E-9537-AA03F5394723}" type="presOf" srcId="{938885F1-3BCA-4369-8A67-D80363D4AD65}" destId="{ECFB9880-B189-4E11-8891-A18724DB8906}" srcOrd="1" destOrd="0" presId="urn:microsoft.com/office/officeart/2005/8/layout/vProcess5"/>
    <dgm:cxn modelId="{3B295869-6140-45CA-968D-4669BB52A133}" srcId="{D8D32E1E-5ADC-4BA0-A98F-75CE2EBCB14C}" destId="{3A1995FA-BD78-43B3-BE49-9EB135C35CFE}" srcOrd="1" destOrd="0" parTransId="{DE1858E1-5631-4FBC-8554-6A335F2A5C12}" sibTransId="{7C12455E-C387-466F-91BD-BEECFB3F3745}"/>
    <dgm:cxn modelId="{C7B72A65-AE7B-45DA-A63B-0D60F08A2E1E}" type="presOf" srcId="{3A1995FA-BD78-43B3-BE49-9EB135C35CFE}" destId="{9BBC4AC1-C8AC-431C-8FED-05B3765CF471}" srcOrd="1" destOrd="0" presId="urn:microsoft.com/office/officeart/2005/8/layout/vProcess5"/>
    <dgm:cxn modelId="{72D2F27E-080C-466B-B791-644AF1633F53}" type="presOf" srcId="{D8D32E1E-5ADC-4BA0-A98F-75CE2EBCB14C}" destId="{5D440B69-4EDD-46BD-A9A4-0A6F7B66493F}" srcOrd="0" destOrd="0" presId="urn:microsoft.com/office/officeart/2005/8/layout/vProcess5"/>
    <dgm:cxn modelId="{41A186DC-1F75-4CD5-AFA0-C699271377A4}" type="presOf" srcId="{A88F04C6-F117-4437-9500-35B269FF160D}" destId="{957E1833-6DB7-476E-A072-D50C1424D141}" srcOrd="1" destOrd="0" presId="urn:microsoft.com/office/officeart/2005/8/layout/vProcess5"/>
    <dgm:cxn modelId="{4F85CF6F-C7C6-460F-8227-B15FA585EE8B}" type="presOf" srcId="{8F283396-742A-4A35-8FB7-3D847D5BFA11}" destId="{ABA89A5C-C7F5-4FB9-B57D-E64138E6864A}" srcOrd="0" destOrd="0" presId="urn:microsoft.com/office/officeart/2005/8/layout/vProcess5"/>
    <dgm:cxn modelId="{088C5C4A-DCEC-497B-845A-38FA648F91F7}" type="presParOf" srcId="{5D440B69-4EDD-46BD-A9A4-0A6F7B66493F}" destId="{1534F876-58DE-44E4-B250-DDFDEAD7326B}" srcOrd="0" destOrd="0" presId="urn:microsoft.com/office/officeart/2005/8/layout/vProcess5"/>
    <dgm:cxn modelId="{5467C133-E466-4101-A6DB-F3513212EE4E}" type="presParOf" srcId="{5D440B69-4EDD-46BD-A9A4-0A6F7B66493F}" destId="{2A097873-82A1-4C30-9126-FFF735C00817}" srcOrd="1" destOrd="0" presId="urn:microsoft.com/office/officeart/2005/8/layout/vProcess5"/>
    <dgm:cxn modelId="{4C3E9D54-4261-4C9F-92EA-C4812637117F}" type="presParOf" srcId="{5D440B69-4EDD-46BD-A9A4-0A6F7B66493F}" destId="{CFE2401A-15E4-4149-AB0D-B7950DA9E284}" srcOrd="2" destOrd="0" presId="urn:microsoft.com/office/officeart/2005/8/layout/vProcess5"/>
    <dgm:cxn modelId="{ADEE439C-DFD7-4A9D-92C7-E918D79CF609}" type="presParOf" srcId="{5D440B69-4EDD-46BD-A9A4-0A6F7B66493F}" destId="{1C7249BA-B537-4E0E-AD9F-507B1140778E}" srcOrd="3" destOrd="0" presId="urn:microsoft.com/office/officeart/2005/8/layout/vProcess5"/>
    <dgm:cxn modelId="{2A99E9BD-FE24-4E7D-8C31-36D2E089AF17}" type="presParOf" srcId="{5D440B69-4EDD-46BD-A9A4-0A6F7B66493F}" destId="{6C5240C0-5F4B-4740-AE46-7392343105CB}" srcOrd="4" destOrd="0" presId="urn:microsoft.com/office/officeart/2005/8/layout/vProcess5"/>
    <dgm:cxn modelId="{66893140-06A4-4BD3-8FA9-91DACA7BC1AB}" type="presParOf" srcId="{5D440B69-4EDD-46BD-A9A4-0A6F7B66493F}" destId="{ABA89A5C-C7F5-4FB9-B57D-E64138E6864A}" srcOrd="5" destOrd="0" presId="urn:microsoft.com/office/officeart/2005/8/layout/vProcess5"/>
    <dgm:cxn modelId="{0F060B77-6020-410E-96B6-2B8B9D92774A}" type="presParOf" srcId="{5D440B69-4EDD-46BD-A9A4-0A6F7B66493F}" destId="{8FCBE571-6590-4418-8D5E-833C49CD4CC4}" srcOrd="6" destOrd="0" presId="urn:microsoft.com/office/officeart/2005/8/layout/vProcess5"/>
    <dgm:cxn modelId="{91A575F4-044C-4E3B-B740-251A09266CAE}" type="presParOf" srcId="{5D440B69-4EDD-46BD-A9A4-0A6F7B66493F}" destId="{7CA8EFDF-F20C-454B-93DB-63DD15FA5CB4}" srcOrd="7" destOrd="0" presId="urn:microsoft.com/office/officeart/2005/8/layout/vProcess5"/>
    <dgm:cxn modelId="{65AFAA50-E3D3-4313-8652-A4A7B6C4A03A}" type="presParOf" srcId="{5D440B69-4EDD-46BD-A9A4-0A6F7B66493F}" destId="{D70A28E2-08F2-49EE-8589-79752F61C8B5}" srcOrd="8" destOrd="0" presId="urn:microsoft.com/office/officeart/2005/8/layout/vProcess5"/>
    <dgm:cxn modelId="{CD897C5C-2F3E-47F0-A8EB-57BACE10CE17}" type="presParOf" srcId="{5D440B69-4EDD-46BD-A9A4-0A6F7B66493F}" destId="{9BBC4AC1-C8AC-431C-8FED-05B3765CF471}" srcOrd="9" destOrd="0" presId="urn:microsoft.com/office/officeart/2005/8/layout/vProcess5"/>
    <dgm:cxn modelId="{0E310622-F623-4B9E-88FC-C0915EE84890}" type="presParOf" srcId="{5D440B69-4EDD-46BD-A9A4-0A6F7B66493F}" destId="{ECFB9880-B189-4E11-8891-A18724DB8906}" srcOrd="10" destOrd="0" presId="urn:microsoft.com/office/officeart/2005/8/layout/vProcess5"/>
    <dgm:cxn modelId="{35CF2702-F428-42E8-82F4-C45311EAD89A}" type="presParOf" srcId="{5D440B69-4EDD-46BD-A9A4-0A6F7B66493F}" destId="{957E1833-6DB7-476E-A072-D50C1424D141}" srcOrd="11" destOrd="0" presId="urn:microsoft.com/office/officeart/2005/8/layout/vProcess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7E847-403D-4D21-BA7F-36957F6F3C24}">
      <dsp:nvSpPr>
        <dsp:cNvPr id="0" name=""/>
        <dsp:cNvSpPr/>
      </dsp:nvSpPr>
      <dsp:spPr>
        <a:xfrm rot="5400000">
          <a:off x="2321434" y="1820110"/>
          <a:ext cx="1584014" cy="18033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00BBAF-4CB1-4549-BB89-0320F19C724F}">
      <dsp:nvSpPr>
        <dsp:cNvPr id="0" name=""/>
        <dsp:cNvSpPr/>
      </dsp:nvSpPr>
      <dsp:spPr>
        <a:xfrm>
          <a:off x="1901767" y="64198"/>
          <a:ext cx="2666548" cy="18664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Water Tank</a:t>
          </a:r>
          <a:endParaRPr lang="en-US" sz="4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2898" y="155329"/>
        <a:ext cx="2484286" cy="1684235"/>
      </dsp:txXfrm>
    </dsp:sp>
    <dsp:sp modelId="{E9BCED9F-EBBF-4C67-B601-9C6C958E5280}">
      <dsp:nvSpPr>
        <dsp:cNvPr id="0" name=""/>
        <dsp:cNvSpPr/>
      </dsp:nvSpPr>
      <dsp:spPr>
        <a:xfrm>
          <a:off x="4568315" y="242211"/>
          <a:ext cx="1939393" cy="1508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66DDC-09DA-4C8F-957F-0419210FE49A}">
      <dsp:nvSpPr>
        <dsp:cNvPr id="0" name=""/>
        <dsp:cNvSpPr/>
      </dsp:nvSpPr>
      <dsp:spPr>
        <a:xfrm rot="5400000">
          <a:off x="4532286" y="3916802"/>
          <a:ext cx="1584014" cy="18033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8E2E6-998E-41C6-96E6-6C7226C9E561}">
      <dsp:nvSpPr>
        <dsp:cNvPr id="0" name=""/>
        <dsp:cNvSpPr/>
      </dsp:nvSpPr>
      <dsp:spPr>
        <a:xfrm>
          <a:off x="4112619" y="2160890"/>
          <a:ext cx="2666548" cy="18664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Pump</a:t>
          </a:r>
          <a:endParaRPr lang="en-US" sz="4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03750" y="2252021"/>
        <a:ext cx="2484286" cy="1684235"/>
      </dsp:txXfrm>
    </dsp:sp>
    <dsp:sp modelId="{F9CCAA0A-88E3-4CDF-8E84-819568F12498}">
      <dsp:nvSpPr>
        <dsp:cNvPr id="0" name=""/>
        <dsp:cNvSpPr/>
      </dsp:nvSpPr>
      <dsp:spPr>
        <a:xfrm>
          <a:off x="6779167" y="2338903"/>
          <a:ext cx="1939393" cy="1508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79A0D-CD01-4564-85E3-6FC2531D9C8F}">
      <dsp:nvSpPr>
        <dsp:cNvPr id="0" name=""/>
        <dsp:cNvSpPr/>
      </dsp:nvSpPr>
      <dsp:spPr>
        <a:xfrm rot="5400000">
          <a:off x="6743138" y="6013495"/>
          <a:ext cx="1584014" cy="18033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9860BB-3520-4CE7-8B10-36089CB97F8F}">
      <dsp:nvSpPr>
        <dsp:cNvPr id="0" name=""/>
        <dsp:cNvSpPr/>
      </dsp:nvSpPr>
      <dsp:spPr>
        <a:xfrm>
          <a:off x="6323471" y="4257583"/>
          <a:ext cx="2666548" cy="18664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Header Pipe In</a:t>
          </a:r>
          <a:endParaRPr lang="en-US" sz="4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14602" y="4348714"/>
        <a:ext cx="2484286" cy="1684235"/>
      </dsp:txXfrm>
    </dsp:sp>
    <dsp:sp modelId="{C88CCAF8-4A4F-452D-B22B-C0E66F7B6553}">
      <dsp:nvSpPr>
        <dsp:cNvPr id="0" name=""/>
        <dsp:cNvSpPr/>
      </dsp:nvSpPr>
      <dsp:spPr>
        <a:xfrm>
          <a:off x="8990019" y="4435596"/>
          <a:ext cx="1939393" cy="1508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5595D-A9C0-444A-A5FB-01E29B36D93F}">
      <dsp:nvSpPr>
        <dsp:cNvPr id="0" name=""/>
        <dsp:cNvSpPr/>
      </dsp:nvSpPr>
      <dsp:spPr>
        <a:xfrm rot="5400000">
          <a:off x="8953991" y="8110187"/>
          <a:ext cx="1584014" cy="18033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A455A-3199-426A-83EC-C39B2203FF6D}">
      <dsp:nvSpPr>
        <dsp:cNvPr id="0" name=""/>
        <dsp:cNvSpPr/>
      </dsp:nvSpPr>
      <dsp:spPr>
        <a:xfrm>
          <a:off x="8534323" y="6354275"/>
          <a:ext cx="2666548" cy="18664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Header Pipe Out</a:t>
          </a:r>
          <a:endParaRPr lang="en-US" sz="4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25454" y="6445406"/>
        <a:ext cx="2484286" cy="1684235"/>
      </dsp:txXfrm>
    </dsp:sp>
    <dsp:sp modelId="{1F102D6F-ACF1-47D7-8426-31BA5E9DF8AB}">
      <dsp:nvSpPr>
        <dsp:cNvPr id="0" name=""/>
        <dsp:cNvSpPr/>
      </dsp:nvSpPr>
      <dsp:spPr>
        <a:xfrm>
          <a:off x="11200871" y="6532288"/>
          <a:ext cx="1939393" cy="1508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13113-5CC9-4762-928E-D21E5B539C88}">
      <dsp:nvSpPr>
        <dsp:cNvPr id="0" name=""/>
        <dsp:cNvSpPr/>
      </dsp:nvSpPr>
      <dsp:spPr>
        <a:xfrm>
          <a:off x="10745175" y="8450968"/>
          <a:ext cx="2666548" cy="18664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Use</a:t>
          </a:r>
          <a:endParaRPr lang="en-US" sz="4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36306" y="8542099"/>
        <a:ext cx="2484286" cy="1684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97873-82A1-4C30-9126-FFF735C00817}">
      <dsp:nvSpPr>
        <dsp:cNvPr id="0" name=""/>
        <dsp:cNvSpPr/>
      </dsp:nvSpPr>
      <dsp:spPr>
        <a:xfrm>
          <a:off x="0" y="0"/>
          <a:ext cx="12136626" cy="21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Fabrication of Heat Pipes</a:t>
          </a:r>
          <a:endParaRPr lang="en-US" sz="5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446" y="63446"/>
        <a:ext cx="9616073" cy="2039317"/>
      </dsp:txXfrm>
    </dsp:sp>
    <dsp:sp modelId="{CFE2401A-15E4-4149-AB0D-B7950DA9E284}">
      <dsp:nvSpPr>
        <dsp:cNvPr id="0" name=""/>
        <dsp:cNvSpPr/>
      </dsp:nvSpPr>
      <dsp:spPr>
        <a:xfrm>
          <a:off x="1016442" y="2560065"/>
          <a:ext cx="12136626" cy="21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Construction of Header Pipe</a:t>
          </a:r>
          <a:endParaRPr lang="en-US" sz="5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9888" y="2623511"/>
        <a:ext cx="9585255" cy="2039317"/>
      </dsp:txXfrm>
    </dsp:sp>
    <dsp:sp modelId="{1C7249BA-B537-4E0E-AD9F-507B1140778E}">
      <dsp:nvSpPr>
        <dsp:cNvPr id="0" name=""/>
        <dsp:cNvSpPr/>
      </dsp:nvSpPr>
      <dsp:spPr>
        <a:xfrm>
          <a:off x="2017714" y="5120131"/>
          <a:ext cx="12136626" cy="21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Circulation System</a:t>
          </a:r>
          <a:endParaRPr lang="en-US" sz="5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1160" y="5183577"/>
        <a:ext cx="9600426" cy="2039317"/>
      </dsp:txXfrm>
    </dsp:sp>
    <dsp:sp modelId="{6C5240C0-5F4B-4740-AE46-7392343105CB}">
      <dsp:nvSpPr>
        <dsp:cNvPr id="0" name=""/>
        <dsp:cNvSpPr/>
      </dsp:nvSpPr>
      <dsp:spPr>
        <a:xfrm>
          <a:off x="3034156" y="7680196"/>
          <a:ext cx="12136626" cy="21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Temperature Monitoring System</a:t>
          </a:r>
          <a:endParaRPr lang="en-US" sz="5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7602" y="7743642"/>
        <a:ext cx="9585255" cy="2039317"/>
      </dsp:txXfrm>
    </dsp:sp>
    <dsp:sp modelId="{ABA89A5C-C7F5-4FB9-B57D-E64138E6864A}">
      <dsp:nvSpPr>
        <dsp:cNvPr id="0" name=""/>
        <dsp:cNvSpPr/>
      </dsp:nvSpPr>
      <dsp:spPr>
        <a:xfrm>
          <a:off x="10728590" y="1659119"/>
          <a:ext cx="1408036" cy="1408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045398" y="1659119"/>
        <a:ext cx="774420" cy="1059547"/>
      </dsp:txXfrm>
    </dsp:sp>
    <dsp:sp modelId="{8FCBE571-6590-4418-8D5E-833C49CD4CC4}">
      <dsp:nvSpPr>
        <dsp:cNvPr id="0" name=""/>
        <dsp:cNvSpPr/>
      </dsp:nvSpPr>
      <dsp:spPr>
        <a:xfrm>
          <a:off x="11745032" y="4219184"/>
          <a:ext cx="1408036" cy="1408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1840" y="4219184"/>
        <a:ext cx="774420" cy="1059547"/>
      </dsp:txXfrm>
    </dsp:sp>
    <dsp:sp modelId="{7CA8EFDF-F20C-454B-93DB-63DD15FA5CB4}">
      <dsp:nvSpPr>
        <dsp:cNvPr id="0" name=""/>
        <dsp:cNvSpPr/>
      </dsp:nvSpPr>
      <dsp:spPr>
        <a:xfrm>
          <a:off x="12746304" y="6779250"/>
          <a:ext cx="1408036" cy="1408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063112" y="6779250"/>
        <a:ext cx="774420" cy="1059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ADEF8-8FD4-4A89-BB95-1AA95A3B57B3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7E17C-BA49-4BE2-80FD-9EC1548973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50C28B-0615-4CEB-818B-7F6275CB2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53191" y="1690255"/>
            <a:ext cx="8894186" cy="120257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50BDD391-14B2-4FAA-BC06-62A426D8C7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43833" y="5036796"/>
            <a:ext cx="8247075" cy="86792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8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873DC315-9232-4891-8BD3-541AA390AA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90110" y="3063580"/>
            <a:ext cx="17262764" cy="75888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721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F569BF9-509A-49FC-B07A-DB5D415B83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04021" y="0"/>
            <a:ext cx="9267030" cy="114271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36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0B5E4E9-3F3B-41F6-A1F6-F74F6C2AA0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82900"/>
            <a:ext cx="10390909" cy="59331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926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71E4921C-C0B7-42D2-B600-860EC6638A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52641" y="-45982"/>
            <a:ext cx="9474706" cy="137619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701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19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395A799D-9BFE-4C81-801A-6C25B69DD8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30112" y="3600450"/>
            <a:ext cx="7290096" cy="48898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299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7DA5AF5-FD9F-4DA5-8D7C-7362D09F92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94829" y="4835501"/>
            <a:ext cx="4409372" cy="96805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697DE799-F566-4B6C-A33A-6FE563CF17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0893" y="1700793"/>
            <a:ext cx="4823332" cy="103144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04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709A42C-6D9F-4771-B9F4-62CCF959B9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33601" y="3388550"/>
            <a:ext cx="4130808" cy="34694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5FDD296F-2C19-43FE-9C22-0CC1416D3D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75473" y="2329613"/>
            <a:ext cx="7460736" cy="53160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30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A1D7CC-A9CD-43C8-8CF7-EF3DB88018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422900"/>
            <a:ext cx="6321425" cy="59293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330248-47A9-4F8E-ABCC-615B6A808B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2380" y="5422698"/>
            <a:ext cx="6321425" cy="59293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8C3F98C4-26BE-4FDF-936A-0B6ADAF4DC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414591" y="5422698"/>
            <a:ext cx="6321425" cy="59293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62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686E981-A7A2-4BC4-A0E3-509233419C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25324" y="5997442"/>
            <a:ext cx="5504477" cy="55516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87237-6AEC-488F-99EA-51C140375D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738865" y="6006468"/>
            <a:ext cx="5504477" cy="55516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462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1B804DC4-D51E-4677-BF97-0912978413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22668" y="6973167"/>
            <a:ext cx="11029042" cy="69149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3B227D7-1B39-403A-AC59-F3345A8325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8859" y="-59329"/>
            <a:ext cx="11150882" cy="7033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43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496719F-AF10-4735-B92A-EE5BAB06BF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5067080"/>
            <a:ext cx="11765551" cy="50430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93B0CB69-7C1F-4704-BB8E-AB13A8B7CD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621622" y="5067080"/>
            <a:ext cx="11765551" cy="50430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193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8C536224-7602-4FCB-8DEB-9ADFE04C2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974016" y="2362793"/>
            <a:ext cx="6468159" cy="89904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561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3287D2D4-FD60-484F-A9F9-6F0A609F4A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5818909" cy="114715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56D56F03-BD49-45E6-983C-599ACFBD99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50488" y="2244436"/>
            <a:ext cx="5818909" cy="114715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62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871C4B2-0D5D-495D-A8EF-7967AA627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36701" y="0"/>
            <a:ext cx="6453117" cy="87283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8324531-C52C-4BBD-AD2B-3A52270A0B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67027" y="0"/>
            <a:ext cx="6453117" cy="87283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376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01361305-B9EA-4558-A092-C3AE8D5B71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054084" y="4920006"/>
            <a:ext cx="11333091" cy="65327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5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3788E683-3F6F-4AF0-9B06-8729DDB2A0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493817"/>
            <a:ext cx="19368654" cy="113607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303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9F661A40-C76C-4101-A00C-DD3E954887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192117" y="4457584"/>
            <a:ext cx="6453113" cy="42117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E373387-CF44-4C6C-A8DC-2169603A6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67021" y="4457583"/>
            <a:ext cx="6453113" cy="42117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A8AEB0D4-6357-4481-9E1F-272FD2231F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5741943" y="4457582"/>
            <a:ext cx="6453113" cy="42117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7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8D15E343-775B-4E3B-BF4A-D73E1E914E7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13462" y="2362868"/>
            <a:ext cx="19903411" cy="91086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7B7E63AB-C3F1-4AFA-A989-06EB3E7E44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04420" y="6468453"/>
            <a:ext cx="6321425" cy="4948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652FE228-1D11-4827-97A7-9F88018ACE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27187" y="6468453"/>
            <a:ext cx="15159988" cy="4948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6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1BBB816-7F5A-4261-9D08-DE09A3E1286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1665795" y="3613593"/>
            <a:ext cx="6197982" cy="80845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96F7F01C-671B-4148-BA86-1065A434A83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189193" y="3613593"/>
            <a:ext cx="6197982" cy="80845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749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3E3EDD-8B7A-4032-B11D-5657D24C791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70302" y="0"/>
            <a:ext cx="5737625" cy="58466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C366AB2-7228-4678-AB51-5731EDE449C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270301" y="6119336"/>
            <a:ext cx="5737625" cy="58466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7DA5397-5516-467A-BAE0-E4E9FC6351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332392" y="2266949"/>
            <a:ext cx="5737625" cy="58466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5618547A-9D7F-47EC-BBF6-943823A5D8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32391" y="8386285"/>
            <a:ext cx="5737625" cy="58466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3673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8D1EF9DE-8297-4203-8AD6-7656B7BCF1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58368" y="-1"/>
            <a:ext cx="6197982" cy="13715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5D72320-1C7A-4174-8163-66773E5F72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280815" y="-2"/>
            <a:ext cx="6197982" cy="13715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7881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D17C02E-8CE6-470B-BCF4-8F8B125FE4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197982" cy="13715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94F3023F-B4E7-4631-A100-9D38A7EC68A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22447" y="1"/>
            <a:ext cx="6197982" cy="6857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9697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766B6EB-90A9-4111-9D89-C733203030B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71242" y="5853492"/>
            <a:ext cx="13468612" cy="57652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060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78DA5C72-86A2-43BC-A08F-2088AE322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19999" y="6068291"/>
            <a:ext cx="9171709" cy="81741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6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3C67BC51-FBA1-4725-865B-A4154021A2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53820" y="5470478"/>
            <a:ext cx="6321641" cy="5930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52AAF60-345B-486D-92F7-6F4CB43569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956418" y="5470478"/>
            <a:ext cx="6321641" cy="5930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6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2EF110-2B20-4992-A7D0-298327E157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29550"/>
            <a:ext cx="18675927" cy="58864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4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20B79C35-DC52-4247-A233-9E7A425CF5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803372" cy="95864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8B885001-88F2-44A2-97C5-B4B4ED7CB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1248" y="2290882"/>
            <a:ext cx="6803372" cy="92423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0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50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7FADBE2-D3F2-4861-9A35-FC453C1C2B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63183" y="2360404"/>
            <a:ext cx="3586418" cy="25864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4489FA-0F47-4AA8-8C12-0ECA522F01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63183" y="5306174"/>
            <a:ext cx="3586418" cy="25864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3F7B7A3D-D1F6-46AE-87A2-EFD9DA31AA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63183" y="8251943"/>
            <a:ext cx="3586418" cy="25864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330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5B954C1-91E8-4D00-BD93-5AA9D3CDED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76586" y="0"/>
            <a:ext cx="7363434" cy="78139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41E2409D-6FC5-47DE-B7A3-77B90893BC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88212" y="4584513"/>
            <a:ext cx="7363434" cy="78139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FE9FCA-6B96-4D76-B888-F837C277A024}"/>
              </a:ext>
            </a:extLst>
          </p:cNvPr>
          <p:cNvSpPr txBox="1"/>
          <p:nvPr userDrawn="1"/>
        </p:nvSpPr>
        <p:spPr>
          <a:xfrm rot="5400000">
            <a:off x="22000897" y="2155014"/>
            <a:ext cx="354904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rgbClr val="1381D3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Thesis </a:t>
            </a:r>
            <a:r>
              <a:rPr lang="en-US" sz="2300" b="1" dirty="0" err="1">
                <a:solidFill>
                  <a:srgbClr val="1381D3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Defence</a:t>
            </a:r>
            <a:endParaRPr lang="en-US" sz="2300" b="1" dirty="0">
              <a:solidFill>
                <a:srgbClr val="1381D3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8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D22C794-A46A-4649-BDFB-FCF3B12E85E7}"/>
              </a:ext>
            </a:extLst>
          </p:cNvPr>
          <p:cNvSpPr txBox="1">
            <a:spLocks/>
          </p:cNvSpPr>
          <p:nvPr/>
        </p:nvSpPr>
        <p:spPr>
          <a:xfrm>
            <a:off x="518614" y="463859"/>
            <a:ext cx="23491762" cy="27506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Investigation of a Solar Collector Water Heater Integrated With Photovoltaic Cell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8814546-E1CB-4075-886B-2FE41C725356}"/>
              </a:ext>
            </a:extLst>
          </p:cNvPr>
          <p:cNvSpPr txBox="1">
            <a:spLocks/>
          </p:cNvSpPr>
          <p:nvPr/>
        </p:nvSpPr>
        <p:spPr>
          <a:xfrm>
            <a:off x="1624395" y="3858322"/>
            <a:ext cx="11346284" cy="6266986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>
            <a:lvl1pPr marL="457200" indent="-4572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pPr marL="0" indent="0">
              <a:lnSpc>
                <a:spcPct val="100000"/>
              </a:lnSpc>
              <a:buNone/>
            </a:pP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Tafimul Islam (ID: ME2101023226)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Sariful Islam (ID: ME2201026005)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Sabbir Ahmed Fahad (ID:ME2201026067)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Abdul Latif Miah (ID: ME2201026103)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Md. Toufikuzzaman (ID: ME2201026285)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BBBEF9-5686-445B-8776-5E465E8E75CF}"/>
              </a:ext>
            </a:extLst>
          </p:cNvPr>
          <p:cNvSpPr txBox="1">
            <a:spLocks/>
          </p:cNvSpPr>
          <p:nvPr/>
        </p:nvSpPr>
        <p:spPr bwMode="blackWhite">
          <a:xfrm>
            <a:off x="501263" y="10735134"/>
            <a:ext cx="23384650" cy="2244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8800" b="1" spc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SONARGAON  UNIVERSITY (SU)</a:t>
            </a:r>
            <a:endParaRPr lang="en-GB" sz="8800" b="1" spc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27" y="10890328"/>
            <a:ext cx="2207105" cy="1955882"/>
          </a:xfrm>
          <a:prstGeom prst="rect">
            <a:avLst/>
          </a:prstGeom>
        </p:spPr>
      </p:pic>
      <p:sp>
        <p:nvSpPr>
          <p:cNvPr id="15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01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8814546-E1CB-4075-886B-2FE41C725356}"/>
              </a:ext>
            </a:extLst>
          </p:cNvPr>
          <p:cNvSpPr txBox="1">
            <a:spLocks/>
          </p:cNvSpPr>
          <p:nvPr/>
        </p:nvSpPr>
        <p:spPr>
          <a:xfrm>
            <a:off x="13583814" y="3824359"/>
            <a:ext cx="10302098" cy="4271425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>
            <a:lvl1pPr marL="457200" indent="-4572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</a:t>
            </a:r>
          </a:p>
          <a:p>
            <a:pPr marL="0" indent="0">
              <a:lnSpc>
                <a:spcPct val="100000"/>
              </a:lnSpc>
              <a:buNone/>
            </a:pP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Md. Toriqul Islam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Lecturer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Engineering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6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579" r="16579"/>
          <a:stretch>
            <a:fillRect/>
          </a:stretch>
        </p:blipFill>
        <p:spPr>
          <a:xfrm>
            <a:off x="647701" y="5422900"/>
            <a:ext cx="4857750" cy="5929313"/>
          </a:xfrm>
          <a:prstGeom prst="rect">
            <a:avLst/>
          </a:prstGeo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t="209" b="229"/>
          <a:stretch/>
        </p:blipFill>
        <p:spPr>
          <a:xfrm>
            <a:off x="6149930" y="4324350"/>
            <a:ext cx="6321425" cy="9066011"/>
          </a:xfrm>
          <a:prstGeom prst="rect">
            <a:avLst/>
          </a:prstGeo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t="2811" b="2811"/>
          <a:stretch>
            <a:fillRect/>
          </a:stretch>
        </p:blipFill>
        <p:spPr>
          <a:xfrm>
            <a:off x="13185991" y="5422698"/>
            <a:ext cx="4987709" cy="59293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7191" y="5422698"/>
            <a:ext cx="4797209" cy="5929313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>
          <a:xfrm>
            <a:off x="1066800" y="3086100"/>
            <a:ext cx="3390900" cy="196215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Heat Pipes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033755-0379-486C-9B4C-6AE961ADF223}"/>
              </a:ext>
            </a:extLst>
          </p:cNvPr>
          <p:cNvSpPr txBox="1"/>
          <p:nvPr/>
        </p:nvSpPr>
        <p:spPr>
          <a:xfrm>
            <a:off x="7770918" y="-74998"/>
            <a:ext cx="9694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Times New Roman" panose="02020603050405020304" pitchFamily="18" charset="0"/>
                <a:ea typeface="Source Sans Pro Black" panose="020B0803030403020204" pitchFamily="34" charset="0"/>
                <a:cs typeface="Times New Roman" panose="02020603050405020304" pitchFamily="18" charset="0"/>
              </a:rPr>
              <a:t>Construction Process</a:t>
            </a:r>
            <a:endParaRPr lang="en-US" sz="8000" b="1" dirty="0"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6588080" y="2190750"/>
            <a:ext cx="3390900" cy="17907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Header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13750880" y="3086100"/>
            <a:ext cx="3390900" cy="196215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Pump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19275380" y="2400300"/>
            <a:ext cx="3390900" cy="264795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Monitoring System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10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88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9864" y="4482790"/>
            <a:ext cx="23227448" cy="3724508"/>
          </a:xfrm>
          <a:prstGeom prst="rect">
            <a:avLst/>
          </a:prstGeom>
          <a:solidFill>
            <a:schemeClr val="bg1"/>
          </a:solidFill>
          <a:ln w="139700" cmpd="tri">
            <a:solidFill>
              <a:srgbClr val="091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3034915" y="5237151"/>
            <a:ext cx="15654524" cy="2215991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13800" b="1" dirty="0">
                <a:solidFill>
                  <a:srgbClr val="091A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&amp; Discussion</a:t>
            </a:r>
            <a:endParaRPr lang="en-US" sz="13800" b="1" noProof="1">
              <a:solidFill>
                <a:srgbClr val="091A2A"/>
              </a:solidFill>
            </a:endParaRPr>
          </a:p>
        </p:txBody>
      </p:sp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11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9218" name="Picture 2" descr="Experiment results - Free education ic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010" y="4990827"/>
            <a:ext cx="2528422" cy="252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12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45235F-D406-4CC3-B47B-6455F3E8EF96}"/>
              </a:ext>
            </a:extLst>
          </p:cNvPr>
          <p:cNvSpPr txBox="1"/>
          <p:nvPr/>
        </p:nvSpPr>
        <p:spPr>
          <a:xfrm>
            <a:off x="8366003" y="208127"/>
            <a:ext cx="87622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Data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281027"/>
              </p:ext>
            </p:extLst>
          </p:nvPr>
        </p:nvGraphicFramePr>
        <p:xfrm>
          <a:off x="1120306" y="2030563"/>
          <a:ext cx="22129104" cy="10155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5277">
                  <a:extLst>
                    <a:ext uri="{9D8B030D-6E8A-4147-A177-3AD203B41FA5}">
                      <a16:colId xmlns:a16="http://schemas.microsoft.com/office/drawing/2014/main" val="1573056134"/>
                    </a:ext>
                  </a:extLst>
                </a:gridCol>
                <a:gridCol w="1758495">
                  <a:extLst>
                    <a:ext uri="{9D8B030D-6E8A-4147-A177-3AD203B41FA5}">
                      <a16:colId xmlns:a16="http://schemas.microsoft.com/office/drawing/2014/main" val="3202806572"/>
                    </a:ext>
                  </a:extLst>
                </a:gridCol>
                <a:gridCol w="1933634">
                  <a:extLst>
                    <a:ext uri="{9D8B030D-6E8A-4147-A177-3AD203B41FA5}">
                      <a16:colId xmlns:a16="http://schemas.microsoft.com/office/drawing/2014/main" val="989320064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209414219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4161894530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4072036435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2930773972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4158305537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1196151981"/>
                    </a:ext>
                  </a:extLst>
                </a:gridCol>
                <a:gridCol w="1952568">
                  <a:extLst>
                    <a:ext uri="{9D8B030D-6E8A-4147-A177-3AD203B41FA5}">
                      <a16:colId xmlns:a16="http://schemas.microsoft.com/office/drawing/2014/main" val="1972361146"/>
                    </a:ext>
                  </a:extLst>
                </a:gridCol>
                <a:gridCol w="2553722">
                  <a:extLst>
                    <a:ext uri="{9D8B030D-6E8A-4147-A177-3AD203B41FA5}">
                      <a16:colId xmlns:a16="http://schemas.microsoft.com/office/drawing/2014/main" val="1475523533"/>
                    </a:ext>
                  </a:extLst>
                </a:gridCol>
              </a:tblGrid>
              <a:tr h="1186556"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(</a:t>
                      </a:r>
                      <a:r>
                        <a:rPr lang="en-US" sz="60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◦</a:t>
                      </a:r>
                      <a:r>
                        <a:rPr lang="en-US" sz="6600" b="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4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4800" kern="1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832690"/>
                  </a:ext>
                </a:extLst>
              </a:tr>
              <a:tr h="2775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Time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4800" kern="1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11.00 am</a:t>
                      </a:r>
                      <a:endParaRPr lang="en-US" sz="4800" kern="1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11.30 am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01.30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02.00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02.30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03.00 pm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Avg. Temp Increase 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6362338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8340310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13.77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4818839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9.88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7594806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04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12.77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2737220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481356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06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12.94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852834"/>
                  </a:ext>
                </a:extLst>
              </a:tr>
              <a:tr h="884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 07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4800" kern="1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11.77</a:t>
                      </a:r>
                      <a:endParaRPr lang="en-US" sz="4800" kern="1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2794013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1116414" y="3200400"/>
            <a:ext cx="2190307" cy="27750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13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FDD10B-02DE-46CA-8EDD-09CA9A1A8F35}"/>
              </a:ext>
            </a:extLst>
          </p:cNvPr>
          <p:cNvSpPr txBox="1"/>
          <p:nvPr/>
        </p:nvSpPr>
        <p:spPr>
          <a:xfrm>
            <a:off x="6134415" y="340240"/>
            <a:ext cx="12897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Source Sans Pro Black" panose="020B0803030403020204" pitchFamily="34" charset="0"/>
                <a:cs typeface="Times New Roman" panose="02020603050405020304" pitchFamily="18" charset="0"/>
              </a:rPr>
              <a:t>Time vs Temperature Graph</a:t>
            </a:r>
            <a:endParaRPr lang="en-US" sz="6600" b="1" dirty="0">
              <a:solidFill>
                <a:srgbClr val="1381D3"/>
              </a:solidFill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984943401"/>
              </p:ext>
            </p:extLst>
          </p:nvPr>
        </p:nvGraphicFramePr>
        <p:xfrm>
          <a:off x="3217673" y="1722474"/>
          <a:ext cx="19223665" cy="10122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318977" y="5996759"/>
            <a:ext cx="489097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5400000">
            <a:off x="2301930" y="5341409"/>
            <a:ext cx="1010467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2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14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FAD99D-73DB-40EF-9A5B-50C90263EDDE}"/>
              </a:ext>
            </a:extLst>
          </p:cNvPr>
          <p:cNvSpPr txBox="1"/>
          <p:nvPr/>
        </p:nvSpPr>
        <p:spPr>
          <a:xfrm>
            <a:off x="1527146" y="3409458"/>
            <a:ext cx="1146584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Inlet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temperature: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28–30 °C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temperature: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37–44 °C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temperature rise (ΔT):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11–13 °C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recorded ΔT: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14.5 °C </a:t>
            </a: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2, 12:30–1:30 PM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i.e: System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consistently heats water by ~12 °C, suitable for domestic use</a:t>
            </a:r>
          </a:p>
        </p:txBody>
      </p:sp>
      <p:sp>
        <p:nvSpPr>
          <p:cNvPr id="7" name="Rectangle 6"/>
          <p:cNvSpPr/>
          <p:nvPr/>
        </p:nvSpPr>
        <p:spPr>
          <a:xfrm>
            <a:off x="8605876" y="591509"/>
            <a:ext cx="92154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13 Types of Graphs and Charts (Plus When To Use Them) | Indeed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3806" y="3047508"/>
            <a:ext cx="9982856" cy="748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31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15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4D1A1E-8447-4CC3-BFDD-0BA9F9AACD81}"/>
              </a:ext>
            </a:extLst>
          </p:cNvPr>
          <p:cNvSpPr txBox="1"/>
          <p:nvPr/>
        </p:nvSpPr>
        <p:spPr>
          <a:xfrm>
            <a:off x="630628" y="677415"/>
            <a:ext cx="22980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Conventional Electric Water Heater</a:t>
            </a:r>
            <a:endParaRPr lang="en-US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312501" y="2473721"/>
            <a:ext cx="0" cy="924335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ubtitle 2">
            <a:extLst>
              <a:ext uri="{FF2B5EF4-FFF2-40B4-BE49-F238E27FC236}">
                <a16:creationId xmlns:a16="http://schemas.microsoft.com/office/drawing/2014/main" id="{C8814546-E1CB-4075-886B-2FE41C725356}"/>
              </a:ext>
            </a:extLst>
          </p:cNvPr>
          <p:cNvSpPr txBox="1">
            <a:spLocks/>
          </p:cNvSpPr>
          <p:nvPr/>
        </p:nvSpPr>
        <p:spPr>
          <a:xfrm>
            <a:off x="518614" y="3794530"/>
            <a:ext cx="11602502" cy="626698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457200" indent="-4572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Water Heater (Using Grid Power)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Reference: 2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kW, 50 L electric heater raises water from 28 °C to 40 °C (ΔT = 12 °C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= m ⋅ Cp ​⋅ ΔT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=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× 4.18 × 12 </a:t>
            </a: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=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2508 kJ ≈ 0.70 kWh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C8814546-E1CB-4075-886B-2FE41C725356}"/>
              </a:ext>
            </a:extLst>
          </p:cNvPr>
          <p:cNvSpPr txBox="1">
            <a:spLocks/>
          </p:cNvSpPr>
          <p:nvPr/>
        </p:nvSpPr>
        <p:spPr>
          <a:xfrm>
            <a:off x="12631477" y="3794530"/>
            <a:ext cx="11602502" cy="626698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457200" indent="-4572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 Water Heater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Solar water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heater raises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of 50 L water from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°C to 40 °C (ΔT = 12 °C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required energy (Grid Power) = 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16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322A34-EE1E-49A0-976C-084AB0F62481}"/>
              </a:ext>
            </a:extLst>
          </p:cNvPr>
          <p:cNvSpPr txBox="1"/>
          <p:nvPr/>
        </p:nvSpPr>
        <p:spPr>
          <a:xfrm>
            <a:off x="8394117" y="460054"/>
            <a:ext cx="75547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ea typeface="Source Sans Pro Black" panose="020B0803030403020204" pitchFamily="34" charset="0"/>
                <a:cs typeface="Times New Roman" panose="02020603050405020304" pitchFamily="18" charset="0"/>
              </a:rPr>
              <a:t>Annual Saving</a:t>
            </a:r>
            <a:endParaRPr lang="en-US" sz="8000" b="1" dirty="0"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1748" y="3196215"/>
            <a:ext cx="22753676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PV-powered pump (30 W panel + 12 V DC pump) operated without grid electricity, whereas the electric heater consumes 0.70 kWh per 50 L cycle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Projected annual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of grid power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(365 days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0.70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 365 =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255 kWh/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</a:p>
          <a:p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expense on grid power =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255 kWh/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 × 9 BDT =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2,295 Taka</a:t>
            </a:r>
          </a:p>
          <a:p>
            <a:pPr algn="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an electricity tariff of 9 BDT/kWh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/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 powered water heater saves approximately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2,295 taka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year for a 50 L water heating cycle everyday.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9864" y="4482790"/>
            <a:ext cx="23227448" cy="3724508"/>
          </a:xfrm>
          <a:prstGeom prst="rect">
            <a:avLst/>
          </a:prstGeom>
          <a:solidFill>
            <a:schemeClr val="bg1"/>
          </a:solidFill>
          <a:ln w="139700" cmpd="tri">
            <a:solidFill>
              <a:srgbClr val="091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2482025" y="5293384"/>
            <a:ext cx="19654964" cy="186204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1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Recommendations</a:t>
            </a:r>
            <a:endParaRPr lang="en-US" sz="424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17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3314" name="Picture 2" descr="Recommendation Icon PNG Images, Vectors Free Download - Pngtree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124" y="4886437"/>
            <a:ext cx="2917214" cy="291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18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0F3946-E284-4CE1-AEEC-64C4B363DF2A}"/>
              </a:ext>
            </a:extLst>
          </p:cNvPr>
          <p:cNvSpPr txBox="1"/>
          <p:nvPr/>
        </p:nvSpPr>
        <p:spPr>
          <a:xfrm>
            <a:off x="5859968" y="571929"/>
            <a:ext cx="1381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Recommendations</a:t>
            </a:r>
            <a:endParaRPr lang="en-US" sz="332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7876" y="3976881"/>
            <a:ext cx="12192000" cy="56107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marR="0" lvl="0" indent="-5715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44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Incorporation of Phase Change Materials (PCM).</a:t>
            </a:r>
            <a:endParaRPr lang="en-US" sz="4400" kern="100" dirty="0">
              <a:latin typeface="Times New Roman" panose="02020603050405020304" pitchFamily="18" charset="0"/>
              <a:ea typeface="Aptos"/>
              <a:cs typeface="Times New Roman" panose="02020603050405020304" pitchFamily="18" charset="0"/>
            </a:endParaRPr>
          </a:p>
          <a:p>
            <a:pPr marL="571500" marR="0" lvl="0" indent="-5715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44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 of Selective Coating.</a:t>
            </a:r>
            <a:endParaRPr lang="en-US" sz="4400" kern="100" dirty="0">
              <a:latin typeface="Times New Roman" panose="02020603050405020304" pitchFamily="18" charset="0"/>
              <a:ea typeface="Aptos"/>
              <a:cs typeface="Times New Roman" panose="02020603050405020304" pitchFamily="18" charset="0"/>
            </a:endParaRPr>
          </a:p>
          <a:p>
            <a:pPr marL="571500" marR="0" lvl="0" indent="-5715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44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Integration of Solar Tracking System.</a:t>
            </a:r>
            <a:endParaRPr lang="en-US" sz="4400" kern="100" dirty="0">
              <a:latin typeface="Times New Roman" panose="02020603050405020304" pitchFamily="18" charset="0"/>
              <a:ea typeface="Aptos"/>
              <a:cs typeface="Times New Roman" panose="02020603050405020304" pitchFamily="18" charset="0"/>
            </a:endParaRPr>
          </a:p>
          <a:p>
            <a:pPr marL="571500" marR="0" lvl="0" indent="-5715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44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of Alternative Materials.</a:t>
            </a:r>
            <a:endParaRPr lang="en-US" sz="4400" kern="100" dirty="0">
              <a:latin typeface="Times New Roman" panose="02020603050405020304" pitchFamily="18" charset="0"/>
              <a:ea typeface="Aptos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1137" y="4470706"/>
            <a:ext cx="8998984" cy="598841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9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9864" y="4482790"/>
            <a:ext cx="23227448" cy="3724508"/>
          </a:xfrm>
          <a:prstGeom prst="rect">
            <a:avLst/>
          </a:prstGeom>
          <a:solidFill>
            <a:schemeClr val="bg1"/>
          </a:solidFill>
          <a:ln w="139700" cmpd="tri">
            <a:solidFill>
              <a:srgbClr val="091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6806375" y="4908604"/>
            <a:ext cx="10395775" cy="264687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1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2555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19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onclusion - Free files and folders ic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0030" y="5030044"/>
            <a:ext cx="2629998" cy="262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7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873732" y="212662"/>
            <a:ext cx="22710557" cy="1478112"/>
          </a:xfrm>
        </p:spPr>
        <p:txBody>
          <a:bodyPr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117583-29C9-81E5-D4AE-D65F08201825}"/>
              </a:ext>
            </a:extLst>
          </p:cNvPr>
          <p:cNvGrpSpPr/>
          <p:nvPr/>
        </p:nvGrpSpPr>
        <p:grpSpPr>
          <a:xfrm>
            <a:off x="11083341" y="1687240"/>
            <a:ext cx="2484348" cy="2484346"/>
            <a:chOff x="717972" y="2047076"/>
            <a:chExt cx="1656232" cy="1656231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8EB7380F-3866-04EA-3EBB-F4EC9C91C14F}"/>
                </a:ext>
              </a:extLst>
            </p:cNvPr>
            <p:cNvSpPr/>
            <p:nvPr/>
          </p:nvSpPr>
          <p:spPr>
            <a:xfrm>
              <a:off x="717972" y="2047076"/>
              <a:ext cx="1656232" cy="16562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1D3F4D56-0C86-5F88-55CF-7EABD1F99E7D}"/>
                </a:ext>
              </a:extLst>
            </p:cNvPr>
            <p:cNvSpPr/>
            <p:nvPr/>
          </p:nvSpPr>
          <p:spPr>
            <a:xfrm>
              <a:off x="821880" y="2150983"/>
              <a:ext cx="1448417" cy="1448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5496"/>
                    <a:pt x="3029" y="19510"/>
                    <a:pt x="7231" y="20990"/>
                  </a:cubicBezTo>
                  <a:cubicBezTo>
                    <a:pt x="7513" y="21083"/>
                    <a:pt x="7818" y="21177"/>
                    <a:pt x="8123" y="21271"/>
                  </a:cubicBezTo>
                  <a:cubicBezTo>
                    <a:pt x="8992" y="21483"/>
                    <a:pt x="9884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  <a:moveTo>
                    <a:pt x="10800" y="20637"/>
                  </a:moveTo>
                  <a:cubicBezTo>
                    <a:pt x="9955" y="20637"/>
                    <a:pt x="9133" y="20520"/>
                    <a:pt x="8358" y="20332"/>
                  </a:cubicBezTo>
                  <a:lnTo>
                    <a:pt x="8358" y="7677"/>
                  </a:lnTo>
                  <a:lnTo>
                    <a:pt x="7490" y="7677"/>
                  </a:lnTo>
                  <a:lnTo>
                    <a:pt x="4156" y="9227"/>
                  </a:lnTo>
                  <a:lnTo>
                    <a:pt x="4414" y="10190"/>
                  </a:lnTo>
                  <a:lnTo>
                    <a:pt x="7231" y="8969"/>
                  </a:lnTo>
                  <a:lnTo>
                    <a:pt x="7231" y="19980"/>
                  </a:lnTo>
                  <a:cubicBezTo>
                    <a:pt x="3545" y="18548"/>
                    <a:pt x="939" y="14979"/>
                    <a:pt x="939" y="10800"/>
                  </a:cubicBezTo>
                  <a:cubicBezTo>
                    <a:pt x="939" y="5353"/>
                    <a:pt x="5353" y="939"/>
                    <a:pt x="10800" y="939"/>
                  </a:cubicBezTo>
                  <a:cubicBezTo>
                    <a:pt x="16247" y="939"/>
                    <a:pt x="20661" y="5353"/>
                    <a:pt x="20661" y="10800"/>
                  </a:cubicBezTo>
                  <a:cubicBezTo>
                    <a:pt x="20661" y="16247"/>
                    <a:pt x="16247" y="20637"/>
                    <a:pt x="10800" y="20637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10506310" y="4385451"/>
            <a:ext cx="3891440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13800" b="1" noProof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3D228C-5E77-5372-0E82-1D40D494BE0B}"/>
              </a:ext>
            </a:extLst>
          </p:cNvPr>
          <p:cNvGrpSpPr/>
          <p:nvPr/>
        </p:nvGrpSpPr>
        <p:grpSpPr>
          <a:xfrm>
            <a:off x="15414828" y="4655616"/>
            <a:ext cx="2484346" cy="2484346"/>
            <a:chOff x="4339009" y="2047076"/>
            <a:chExt cx="1656231" cy="1656231"/>
          </a:xfrm>
        </p:grpSpPr>
        <p:sp>
          <p:nvSpPr>
            <p:cNvPr id="11" name="Circle">
              <a:extLst>
                <a:ext uri="{FF2B5EF4-FFF2-40B4-BE49-F238E27FC236}">
                  <a16:creationId xmlns:a16="http://schemas.microsoft.com/office/drawing/2014/main" id="{ECC60B65-2032-7AA9-577A-B612B9FC8E4E}"/>
                </a:ext>
              </a:extLst>
            </p:cNvPr>
            <p:cNvSpPr/>
            <p:nvPr/>
          </p:nvSpPr>
          <p:spPr>
            <a:xfrm>
              <a:off x="4339009" y="2047076"/>
              <a:ext cx="1656231" cy="16562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1EDC03E4-592C-352E-A8B5-C2CFF2E1EB29}"/>
                </a:ext>
              </a:extLst>
            </p:cNvPr>
            <p:cNvSpPr/>
            <p:nvPr/>
          </p:nvSpPr>
          <p:spPr>
            <a:xfrm>
              <a:off x="4442916" y="2150983"/>
              <a:ext cx="1448417" cy="1448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1575" y="21600"/>
                    <a:pt x="12350" y="21506"/>
                    <a:pt x="13077" y="21365"/>
                  </a:cubicBezTo>
                  <a:cubicBezTo>
                    <a:pt x="14697" y="21013"/>
                    <a:pt x="16177" y="20309"/>
                    <a:pt x="17444" y="19299"/>
                  </a:cubicBezTo>
                  <a:cubicBezTo>
                    <a:pt x="19957" y="17327"/>
                    <a:pt x="21600" y="14251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  <a:moveTo>
                    <a:pt x="17843" y="17679"/>
                  </a:moveTo>
                  <a:cubicBezTo>
                    <a:pt x="17843" y="17632"/>
                    <a:pt x="17843" y="17585"/>
                    <a:pt x="17843" y="17538"/>
                  </a:cubicBezTo>
                  <a:cubicBezTo>
                    <a:pt x="17843" y="16717"/>
                    <a:pt x="17585" y="16012"/>
                    <a:pt x="17069" y="15449"/>
                  </a:cubicBezTo>
                  <a:cubicBezTo>
                    <a:pt x="16552" y="14862"/>
                    <a:pt x="15918" y="14463"/>
                    <a:pt x="15120" y="14251"/>
                  </a:cubicBezTo>
                  <a:cubicBezTo>
                    <a:pt x="15754" y="14017"/>
                    <a:pt x="16270" y="13641"/>
                    <a:pt x="16717" y="13077"/>
                  </a:cubicBezTo>
                  <a:cubicBezTo>
                    <a:pt x="17139" y="12537"/>
                    <a:pt x="17350" y="11833"/>
                    <a:pt x="17350" y="10988"/>
                  </a:cubicBezTo>
                  <a:cubicBezTo>
                    <a:pt x="17350" y="10471"/>
                    <a:pt x="17257" y="10002"/>
                    <a:pt x="17069" y="9579"/>
                  </a:cubicBezTo>
                  <a:cubicBezTo>
                    <a:pt x="16881" y="9157"/>
                    <a:pt x="16599" y="8781"/>
                    <a:pt x="16247" y="8476"/>
                  </a:cubicBezTo>
                  <a:cubicBezTo>
                    <a:pt x="15895" y="8170"/>
                    <a:pt x="15472" y="7912"/>
                    <a:pt x="15003" y="7724"/>
                  </a:cubicBezTo>
                  <a:cubicBezTo>
                    <a:pt x="14510" y="7537"/>
                    <a:pt x="13970" y="7466"/>
                    <a:pt x="13383" y="7466"/>
                  </a:cubicBezTo>
                  <a:cubicBezTo>
                    <a:pt x="12796" y="7466"/>
                    <a:pt x="12209" y="7537"/>
                    <a:pt x="11645" y="7677"/>
                  </a:cubicBezTo>
                  <a:cubicBezTo>
                    <a:pt x="11082" y="7818"/>
                    <a:pt x="10518" y="8077"/>
                    <a:pt x="9978" y="8429"/>
                  </a:cubicBezTo>
                  <a:lnTo>
                    <a:pt x="10354" y="9274"/>
                  </a:lnTo>
                  <a:cubicBezTo>
                    <a:pt x="10917" y="8945"/>
                    <a:pt x="11434" y="8710"/>
                    <a:pt x="11880" y="8570"/>
                  </a:cubicBezTo>
                  <a:cubicBezTo>
                    <a:pt x="12326" y="8452"/>
                    <a:pt x="12796" y="8382"/>
                    <a:pt x="13312" y="8382"/>
                  </a:cubicBezTo>
                  <a:cubicBezTo>
                    <a:pt x="14228" y="8382"/>
                    <a:pt x="14932" y="8640"/>
                    <a:pt x="15449" y="9133"/>
                  </a:cubicBezTo>
                  <a:cubicBezTo>
                    <a:pt x="15965" y="9626"/>
                    <a:pt x="16223" y="10260"/>
                    <a:pt x="16223" y="11058"/>
                  </a:cubicBezTo>
                  <a:cubicBezTo>
                    <a:pt x="16223" y="11528"/>
                    <a:pt x="16130" y="11927"/>
                    <a:pt x="15942" y="12279"/>
                  </a:cubicBezTo>
                  <a:cubicBezTo>
                    <a:pt x="15754" y="12631"/>
                    <a:pt x="15496" y="12913"/>
                    <a:pt x="15167" y="13171"/>
                  </a:cubicBezTo>
                  <a:cubicBezTo>
                    <a:pt x="14838" y="13430"/>
                    <a:pt x="14463" y="13594"/>
                    <a:pt x="14040" y="13735"/>
                  </a:cubicBezTo>
                  <a:cubicBezTo>
                    <a:pt x="13617" y="13852"/>
                    <a:pt x="13171" y="13923"/>
                    <a:pt x="12678" y="13923"/>
                  </a:cubicBezTo>
                  <a:lnTo>
                    <a:pt x="11410" y="13923"/>
                  </a:lnTo>
                  <a:lnTo>
                    <a:pt x="11410" y="14838"/>
                  </a:lnTo>
                  <a:lnTo>
                    <a:pt x="13101" y="14838"/>
                  </a:lnTo>
                  <a:cubicBezTo>
                    <a:pt x="14134" y="14838"/>
                    <a:pt x="14979" y="15073"/>
                    <a:pt x="15637" y="15566"/>
                  </a:cubicBezTo>
                  <a:cubicBezTo>
                    <a:pt x="16294" y="16036"/>
                    <a:pt x="16623" y="16717"/>
                    <a:pt x="16623" y="17562"/>
                  </a:cubicBezTo>
                  <a:cubicBezTo>
                    <a:pt x="16623" y="18055"/>
                    <a:pt x="16529" y="18571"/>
                    <a:pt x="16200" y="18947"/>
                  </a:cubicBezTo>
                  <a:cubicBezTo>
                    <a:pt x="15848" y="19323"/>
                    <a:pt x="15308" y="19557"/>
                    <a:pt x="14862" y="19769"/>
                  </a:cubicBezTo>
                  <a:cubicBezTo>
                    <a:pt x="14369" y="19980"/>
                    <a:pt x="13876" y="20168"/>
                    <a:pt x="13359" y="20309"/>
                  </a:cubicBezTo>
                  <a:cubicBezTo>
                    <a:pt x="13242" y="20332"/>
                    <a:pt x="13101" y="20379"/>
                    <a:pt x="12983" y="20403"/>
                  </a:cubicBezTo>
                  <a:cubicBezTo>
                    <a:pt x="12256" y="20567"/>
                    <a:pt x="11528" y="20661"/>
                    <a:pt x="10753" y="20661"/>
                  </a:cubicBezTo>
                  <a:cubicBezTo>
                    <a:pt x="10401" y="20661"/>
                    <a:pt x="10049" y="20637"/>
                    <a:pt x="9720" y="20614"/>
                  </a:cubicBezTo>
                  <a:cubicBezTo>
                    <a:pt x="4766" y="20097"/>
                    <a:pt x="892" y="15895"/>
                    <a:pt x="892" y="10800"/>
                  </a:cubicBezTo>
                  <a:cubicBezTo>
                    <a:pt x="892" y="5353"/>
                    <a:pt x="5306" y="939"/>
                    <a:pt x="10753" y="939"/>
                  </a:cubicBezTo>
                  <a:cubicBezTo>
                    <a:pt x="16200" y="939"/>
                    <a:pt x="20614" y="5353"/>
                    <a:pt x="20614" y="10800"/>
                  </a:cubicBezTo>
                  <a:cubicBezTo>
                    <a:pt x="20661" y="13477"/>
                    <a:pt x="19581" y="15895"/>
                    <a:pt x="17843" y="1767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8AD61B-3757-70AA-73A4-EAEF67ED54E7}"/>
              </a:ext>
            </a:extLst>
          </p:cNvPr>
          <p:cNvGrpSpPr/>
          <p:nvPr/>
        </p:nvGrpSpPr>
        <p:grpSpPr>
          <a:xfrm>
            <a:off x="19142951" y="8707405"/>
            <a:ext cx="2484346" cy="2484346"/>
            <a:chOff x="7946918" y="2047076"/>
            <a:chExt cx="1656231" cy="1656231"/>
          </a:xfrm>
        </p:grpSpPr>
        <p:sp>
          <p:nvSpPr>
            <p:cNvPr id="17" name="Circle">
              <a:extLst>
                <a:ext uri="{FF2B5EF4-FFF2-40B4-BE49-F238E27FC236}">
                  <a16:creationId xmlns:a16="http://schemas.microsoft.com/office/drawing/2014/main" id="{BB9D197E-DDBA-1879-44FC-4564E01CC1B9}"/>
                </a:ext>
              </a:extLst>
            </p:cNvPr>
            <p:cNvSpPr/>
            <p:nvPr/>
          </p:nvSpPr>
          <p:spPr>
            <a:xfrm>
              <a:off x="7946918" y="2047076"/>
              <a:ext cx="1656231" cy="16562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2A5FDC4B-9B39-33F3-FA14-539E4625896D}"/>
                </a:ext>
              </a:extLst>
            </p:cNvPr>
            <p:cNvSpPr/>
            <p:nvPr/>
          </p:nvSpPr>
          <p:spPr>
            <a:xfrm>
              <a:off x="8050825" y="2151770"/>
              <a:ext cx="1448417" cy="1446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7" y="0"/>
                    <a:pt x="0" y="4842"/>
                    <a:pt x="0" y="10812"/>
                  </a:cubicBezTo>
                  <a:cubicBezTo>
                    <a:pt x="0" y="14995"/>
                    <a:pt x="2395" y="18639"/>
                    <a:pt x="5893" y="20425"/>
                  </a:cubicBezTo>
                  <a:cubicBezTo>
                    <a:pt x="6621" y="20801"/>
                    <a:pt x="7396" y="21083"/>
                    <a:pt x="8217" y="21294"/>
                  </a:cubicBezTo>
                  <a:cubicBezTo>
                    <a:pt x="9039" y="21506"/>
                    <a:pt x="9908" y="21600"/>
                    <a:pt x="10800" y="21600"/>
                  </a:cubicBezTo>
                  <a:cubicBezTo>
                    <a:pt x="16763" y="21600"/>
                    <a:pt x="21600" y="16758"/>
                    <a:pt x="21600" y="10788"/>
                  </a:cubicBezTo>
                  <a:cubicBezTo>
                    <a:pt x="21600" y="4818"/>
                    <a:pt x="16763" y="0"/>
                    <a:pt x="10800" y="0"/>
                  </a:cubicBezTo>
                  <a:close/>
                  <a:moveTo>
                    <a:pt x="11669" y="20636"/>
                  </a:moveTo>
                  <a:cubicBezTo>
                    <a:pt x="11950" y="20495"/>
                    <a:pt x="12185" y="20331"/>
                    <a:pt x="12420" y="20119"/>
                  </a:cubicBezTo>
                  <a:cubicBezTo>
                    <a:pt x="12843" y="19743"/>
                    <a:pt x="13195" y="19297"/>
                    <a:pt x="13406" y="18780"/>
                  </a:cubicBezTo>
                  <a:cubicBezTo>
                    <a:pt x="13617" y="18262"/>
                    <a:pt x="13758" y="17675"/>
                    <a:pt x="13758" y="17017"/>
                  </a:cubicBezTo>
                  <a:cubicBezTo>
                    <a:pt x="13758" y="16359"/>
                    <a:pt x="13617" y="15795"/>
                    <a:pt x="13359" y="15301"/>
                  </a:cubicBezTo>
                  <a:cubicBezTo>
                    <a:pt x="13101" y="14807"/>
                    <a:pt x="12749" y="14384"/>
                    <a:pt x="12326" y="14032"/>
                  </a:cubicBezTo>
                  <a:cubicBezTo>
                    <a:pt x="11903" y="13703"/>
                    <a:pt x="11410" y="13444"/>
                    <a:pt x="10847" y="13256"/>
                  </a:cubicBezTo>
                  <a:cubicBezTo>
                    <a:pt x="10283" y="13092"/>
                    <a:pt x="9697" y="12998"/>
                    <a:pt x="9110" y="12998"/>
                  </a:cubicBezTo>
                  <a:cubicBezTo>
                    <a:pt x="8804" y="12998"/>
                    <a:pt x="8499" y="13021"/>
                    <a:pt x="8241" y="13045"/>
                  </a:cubicBezTo>
                  <a:cubicBezTo>
                    <a:pt x="7959" y="13068"/>
                    <a:pt x="7748" y="13115"/>
                    <a:pt x="7560" y="13139"/>
                  </a:cubicBezTo>
                  <a:lnTo>
                    <a:pt x="8053" y="8485"/>
                  </a:lnTo>
                  <a:lnTo>
                    <a:pt x="13477" y="8485"/>
                  </a:lnTo>
                  <a:lnTo>
                    <a:pt x="13477" y="7545"/>
                  </a:lnTo>
                  <a:lnTo>
                    <a:pt x="7161" y="7545"/>
                  </a:lnTo>
                  <a:lnTo>
                    <a:pt x="6480" y="14220"/>
                  </a:lnTo>
                  <a:cubicBezTo>
                    <a:pt x="6856" y="14102"/>
                    <a:pt x="7231" y="14032"/>
                    <a:pt x="7583" y="14008"/>
                  </a:cubicBezTo>
                  <a:cubicBezTo>
                    <a:pt x="7936" y="13961"/>
                    <a:pt x="8311" y="13961"/>
                    <a:pt x="8734" y="13961"/>
                  </a:cubicBezTo>
                  <a:cubicBezTo>
                    <a:pt x="9931" y="13961"/>
                    <a:pt x="10870" y="14243"/>
                    <a:pt x="11551" y="14831"/>
                  </a:cubicBezTo>
                  <a:cubicBezTo>
                    <a:pt x="12256" y="15395"/>
                    <a:pt x="12584" y="16171"/>
                    <a:pt x="12584" y="17134"/>
                  </a:cubicBezTo>
                  <a:cubicBezTo>
                    <a:pt x="12584" y="17698"/>
                    <a:pt x="12490" y="18192"/>
                    <a:pt x="12279" y="18615"/>
                  </a:cubicBezTo>
                  <a:cubicBezTo>
                    <a:pt x="12068" y="19015"/>
                    <a:pt x="11810" y="19367"/>
                    <a:pt x="11457" y="19626"/>
                  </a:cubicBezTo>
                  <a:cubicBezTo>
                    <a:pt x="11105" y="19908"/>
                    <a:pt x="10706" y="20096"/>
                    <a:pt x="10237" y="20213"/>
                  </a:cubicBezTo>
                  <a:cubicBezTo>
                    <a:pt x="6856" y="21106"/>
                    <a:pt x="3428" y="18074"/>
                    <a:pt x="2019" y="15254"/>
                  </a:cubicBezTo>
                  <a:cubicBezTo>
                    <a:pt x="1244" y="13679"/>
                    <a:pt x="892" y="11916"/>
                    <a:pt x="1010" y="10177"/>
                  </a:cubicBezTo>
                  <a:cubicBezTo>
                    <a:pt x="1338" y="5312"/>
                    <a:pt x="5236" y="1363"/>
                    <a:pt x="10096" y="1011"/>
                  </a:cubicBezTo>
                  <a:cubicBezTo>
                    <a:pt x="15871" y="588"/>
                    <a:pt x="20708" y="5171"/>
                    <a:pt x="20708" y="10859"/>
                  </a:cubicBezTo>
                  <a:cubicBezTo>
                    <a:pt x="20661" y="15959"/>
                    <a:pt x="16693" y="20190"/>
                    <a:pt x="11669" y="20636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FCE65CD-8AC5-0A5A-1188-F0751CDCA138}"/>
              </a:ext>
            </a:extLst>
          </p:cNvPr>
          <p:cNvSpPr txBox="1"/>
          <p:nvPr/>
        </p:nvSpPr>
        <p:spPr>
          <a:xfrm>
            <a:off x="349202" y="11165374"/>
            <a:ext cx="7940006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Recommendations</a:t>
            </a:r>
            <a:endParaRPr lang="en-US" sz="13800" b="1" noProof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1A5998-23B7-B5F7-9D85-A951FCAEBDF7}"/>
              </a:ext>
            </a:extLst>
          </p:cNvPr>
          <p:cNvGrpSpPr/>
          <p:nvPr/>
        </p:nvGrpSpPr>
        <p:grpSpPr>
          <a:xfrm>
            <a:off x="7004886" y="4565677"/>
            <a:ext cx="2484346" cy="2484346"/>
            <a:chOff x="2544234" y="2047076"/>
            <a:chExt cx="1656231" cy="1656231"/>
          </a:xfrm>
        </p:grpSpPr>
        <p:sp>
          <p:nvSpPr>
            <p:cNvPr id="23" name="Circle">
              <a:extLst>
                <a:ext uri="{FF2B5EF4-FFF2-40B4-BE49-F238E27FC236}">
                  <a16:creationId xmlns:a16="http://schemas.microsoft.com/office/drawing/2014/main" id="{18AF1B5E-B901-47BD-79C8-1B8ECD894856}"/>
                </a:ext>
              </a:extLst>
            </p:cNvPr>
            <p:cNvSpPr/>
            <p:nvPr/>
          </p:nvSpPr>
          <p:spPr>
            <a:xfrm>
              <a:off x="2544234" y="2047076"/>
              <a:ext cx="1656231" cy="16562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B15FA138-EA5F-9DA5-5B04-1EF36AB2F84B}"/>
                </a:ext>
              </a:extLst>
            </p:cNvPr>
            <p:cNvSpPr/>
            <p:nvPr/>
          </p:nvSpPr>
          <p:spPr>
            <a:xfrm>
              <a:off x="2648141" y="2150983"/>
              <a:ext cx="1448417" cy="1448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9368" y="0"/>
                    <a:pt x="8006" y="282"/>
                    <a:pt x="6738" y="798"/>
                  </a:cubicBezTo>
                  <a:cubicBezTo>
                    <a:pt x="5823" y="1174"/>
                    <a:pt x="5001" y="1643"/>
                    <a:pt x="4226" y="2230"/>
                  </a:cubicBezTo>
                  <a:cubicBezTo>
                    <a:pt x="1643" y="4203"/>
                    <a:pt x="0" y="7302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40" y="0"/>
                    <a:pt x="10800" y="0"/>
                  </a:cubicBezTo>
                  <a:close/>
                  <a:moveTo>
                    <a:pt x="10025" y="20614"/>
                  </a:moveTo>
                  <a:cubicBezTo>
                    <a:pt x="5259" y="20262"/>
                    <a:pt x="1409" y="16458"/>
                    <a:pt x="963" y="11716"/>
                  </a:cubicBezTo>
                  <a:cubicBezTo>
                    <a:pt x="563" y="7443"/>
                    <a:pt x="2911" y="3663"/>
                    <a:pt x="6457" y="1925"/>
                  </a:cubicBezTo>
                  <a:cubicBezTo>
                    <a:pt x="6856" y="1737"/>
                    <a:pt x="7302" y="1620"/>
                    <a:pt x="7748" y="1620"/>
                  </a:cubicBezTo>
                  <a:cubicBezTo>
                    <a:pt x="7748" y="1620"/>
                    <a:pt x="7748" y="1620"/>
                    <a:pt x="7748" y="1620"/>
                  </a:cubicBezTo>
                  <a:cubicBezTo>
                    <a:pt x="8663" y="1620"/>
                    <a:pt x="9368" y="1878"/>
                    <a:pt x="9837" y="2418"/>
                  </a:cubicBezTo>
                  <a:cubicBezTo>
                    <a:pt x="10307" y="2958"/>
                    <a:pt x="10542" y="3686"/>
                    <a:pt x="10542" y="4602"/>
                  </a:cubicBezTo>
                  <a:cubicBezTo>
                    <a:pt x="10542" y="5118"/>
                    <a:pt x="10448" y="5611"/>
                    <a:pt x="10260" y="6128"/>
                  </a:cubicBezTo>
                  <a:cubicBezTo>
                    <a:pt x="10072" y="6644"/>
                    <a:pt x="9790" y="7184"/>
                    <a:pt x="9391" y="7771"/>
                  </a:cubicBezTo>
                  <a:cubicBezTo>
                    <a:pt x="9016" y="8358"/>
                    <a:pt x="8499" y="8969"/>
                    <a:pt x="7889" y="9626"/>
                  </a:cubicBezTo>
                  <a:cubicBezTo>
                    <a:pt x="7278" y="10283"/>
                    <a:pt x="6550" y="11035"/>
                    <a:pt x="5729" y="11857"/>
                  </a:cubicBezTo>
                  <a:lnTo>
                    <a:pt x="3897" y="13641"/>
                  </a:lnTo>
                  <a:lnTo>
                    <a:pt x="4085" y="14416"/>
                  </a:lnTo>
                  <a:lnTo>
                    <a:pt x="12279" y="14416"/>
                  </a:lnTo>
                  <a:lnTo>
                    <a:pt x="12279" y="13477"/>
                  </a:lnTo>
                  <a:lnTo>
                    <a:pt x="5517" y="13477"/>
                  </a:lnTo>
                  <a:lnTo>
                    <a:pt x="7419" y="11645"/>
                  </a:lnTo>
                  <a:cubicBezTo>
                    <a:pt x="8170" y="10917"/>
                    <a:pt x="8828" y="10237"/>
                    <a:pt x="9368" y="9603"/>
                  </a:cubicBezTo>
                  <a:cubicBezTo>
                    <a:pt x="9908" y="8969"/>
                    <a:pt x="10354" y="8358"/>
                    <a:pt x="10706" y="7795"/>
                  </a:cubicBezTo>
                  <a:cubicBezTo>
                    <a:pt x="11058" y="7231"/>
                    <a:pt x="11317" y="6668"/>
                    <a:pt x="11481" y="6151"/>
                  </a:cubicBezTo>
                  <a:cubicBezTo>
                    <a:pt x="11645" y="5635"/>
                    <a:pt x="11739" y="5095"/>
                    <a:pt x="11739" y="4578"/>
                  </a:cubicBezTo>
                  <a:cubicBezTo>
                    <a:pt x="11739" y="4015"/>
                    <a:pt x="11645" y="3498"/>
                    <a:pt x="11481" y="3029"/>
                  </a:cubicBezTo>
                  <a:cubicBezTo>
                    <a:pt x="11317" y="2559"/>
                    <a:pt x="11058" y="2137"/>
                    <a:pt x="10730" y="1808"/>
                  </a:cubicBezTo>
                  <a:cubicBezTo>
                    <a:pt x="10401" y="1479"/>
                    <a:pt x="10002" y="1221"/>
                    <a:pt x="9532" y="1033"/>
                  </a:cubicBezTo>
                  <a:cubicBezTo>
                    <a:pt x="9931" y="986"/>
                    <a:pt x="10354" y="963"/>
                    <a:pt x="10753" y="963"/>
                  </a:cubicBezTo>
                  <a:cubicBezTo>
                    <a:pt x="16200" y="963"/>
                    <a:pt x="20614" y="5377"/>
                    <a:pt x="20614" y="10823"/>
                  </a:cubicBezTo>
                  <a:cubicBezTo>
                    <a:pt x="20661" y="16482"/>
                    <a:pt x="15801" y="21060"/>
                    <a:pt x="10025" y="20614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26AC04F-8F9C-B9D8-D148-0D2B5B733E73}"/>
              </a:ext>
            </a:extLst>
          </p:cNvPr>
          <p:cNvSpPr txBox="1"/>
          <p:nvPr/>
        </p:nvSpPr>
        <p:spPr>
          <a:xfrm>
            <a:off x="6301338" y="7050022"/>
            <a:ext cx="3891440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4800" b="1" noProof="1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8BA528F-FFB8-4F9B-9530-800006B3B64E}"/>
              </a:ext>
            </a:extLst>
          </p:cNvPr>
          <p:cNvGrpSpPr/>
          <p:nvPr/>
        </p:nvGrpSpPr>
        <p:grpSpPr>
          <a:xfrm>
            <a:off x="2660888" y="8707405"/>
            <a:ext cx="2484346" cy="2484346"/>
            <a:chOff x="6149528" y="2047076"/>
            <a:chExt cx="1656231" cy="1656231"/>
          </a:xfrm>
        </p:grpSpPr>
        <p:sp>
          <p:nvSpPr>
            <p:cNvPr id="29" name="Circle">
              <a:extLst>
                <a:ext uri="{FF2B5EF4-FFF2-40B4-BE49-F238E27FC236}">
                  <a16:creationId xmlns:a16="http://schemas.microsoft.com/office/drawing/2014/main" id="{C04E8B1C-5394-97DE-5739-1BCF426B6019}"/>
                </a:ext>
              </a:extLst>
            </p:cNvPr>
            <p:cNvSpPr/>
            <p:nvPr/>
          </p:nvSpPr>
          <p:spPr>
            <a:xfrm>
              <a:off x="6149528" y="2047076"/>
              <a:ext cx="1656231" cy="16562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AC960AB9-BAB2-D8F5-09DD-46B8355595F5}"/>
                </a:ext>
              </a:extLst>
            </p:cNvPr>
            <p:cNvSpPr/>
            <p:nvPr/>
          </p:nvSpPr>
          <p:spPr>
            <a:xfrm>
              <a:off x="6253435" y="2150983"/>
              <a:ext cx="1448417" cy="1448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34" y="1855"/>
                  </a:moveTo>
                  <a:cubicBezTo>
                    <a:pt x="16482" y="1620"/>
                    <a:pt x="16106" y="1385"/>
                    <a:pt x="15707" y="1197"/>
                  </a:cubicBezTo>
                  <a:cubicBezTo>
                    <a:pt x="15637" y="1150"/>
                    <a:pt x="15566" y="1127"/>
                    <a:pt x="15472" y="1080"/>
                  </a:cubicBezTo>
                  <a:cubicBezTo>
                    <a:pt x="15214" y="963"/>
                    <a:pt x="14932" y="845"/>
                    <a:pt x="14674" y="728"/>
                  </a:cubicBezTo>
                  <a:cubicBezTo>
                    <a:pt x="13477" y="258"/>
                    <a:pt x="121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7090"/>
                    <a:pt x="19722" y="3803"/>
                    <a:pt x="16834" y="1855"/>
                  </a:cubicBezTo>
                  <a:close/>
                  <a:moveTo>
                    <a:pt x="15683" y="2254"/>
                  </a:moveTo>
                  <a:lnTo>
                    <a:pt x="15660" y="3663"/>
                  </a:lnTo>
                  <a:lnTo>
                    <a:pt x="15660" y="8546"/>
                  </a:lnTo>
                  <a:lnTo>
                    <a:pt x="10260" y="8546"/>
                  </a:lnTo>
                  <a:lnTo>
                    <a:pt x="13899" y="3545"/>
                  </a:lnTo>
                  <a:lnTo>
                    <a:pt x="14979" y="1878"/>
                  </a:lnTo>
                  <a:cubicBezTo>
                    <a:pt x="15214" y="1996"/>
                    <a:pt x="15472" y="2113"/>
                    <a:pt x="15683" y="2254"/>
                  </a:cubicBezTo>
                  <a:close/>
                  <a:moveTo>
                    <a:pt x="10800" y="20661"/>
                  </a:moveTo>
                  <a:cubicBezTo>
                    <a:pt x="5353" y="20661"/>
                    <a:pt x="939" y="16247"/>
                    <a:pt x="939" y="10800"/>
                  </a:cubicBezTo>
                  <a:cubicBezTo>
                    <a:pt x="939" y="5353"/>
                    <a:pt x="5353" y="939"/>
                    <a:pt x="10800" y="939"/>
                  </a:cubicBezTo>
                  <a:cubicBezTo>
                    <a:pt x="11950" y="939"/>
                    <a:pt x="13077" y="1150"/>
                    <a:pt x="14110" y="1503"/>
                  </a:cubicBezTo>
                  <a:lnTo>
                    <a:pt x="8804" y="8828"/>
                  </a:lnTo>
                  <a:lnTo>
                    <a:pt x="8804" y="9509"/>
                  </a:lnTo>
                  <a:lnTo>
                    <a:pt x="15660" y="9509"/>
                  </a:lnTo>
                  <a:lnTo>
                    <a:pt x="15660" y="13171"/>
                  </a:lnTo>
                  <a:lnTo>
                    <a:pt x="16834" y="13171"/>
                  </a:lnTo>
                  <a:lnTo>
                    <a:pt x="16834" y="9509"/>
                  </a:lnTo>
                  <a:lnTo>
                    <a:pt x="19182" y="9509"/>
                  </a:lnTo>
                  <a:lnTo>
                    <a:pt x="19182" y="8570"/>
                  </a:lnTo>
                  <a:lnTo>
                    <a:pt x="16834" y="8570"/>
                  </a:lnTo>
                  <a:lnTo>
                    <a:pt x="16834" y="3052"/>
                  </a:lnTo>
                  <a:cubicBezTo>
                    <a:pt x="19158" y="4860"/>
                    <a:pt x="20661" y="7677"/>
                    <a:pt x="20661" y="10847"/>
                  </a:cubicBezTo>
                  <a:cubicBezTo>
                    <a:pt x="20661" y="16247"/>
                    <a:pt x="16247" y="20661"/>
                    <a:pt x="10800" y="20661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57150" tIns="57150" rIns="57150" bIns="571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480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9DC531E-2D77-0D53-3440-DB0568F8A3B1}"/>
              </a:ext>
            </a:extLst>
          </p:cNvPr>
          <p:cNvSpPr txBox="1"/>
          <p:nvPr/>
        </p:nvSpPr>
        <p:spPr>
          <a:xfrm>
            <a:off x="13940470" y="7217036"/>
            <a:ext cx="5989075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&amp; </a:t>
            </a:r>
            <a:r>
              <a:rPr 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US" sz="5400" b="1" noProof="1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935F34-3CAC-F723-F80E-91038F302A18}"/>
              </a:ext>
            </a:extLst>
          </p:cNvPr>
          <p:cNvSpPr txBox="1"/>
          <p:nvPr/>
        </p:nvSpPr>
        <p:spPr>
          <a:xfrm>
            <a:off x="18842426" y="11191751"/>
            <a:ext cx="3891440" cy="92333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5400" b="1" noProof="1">
              <a:solidFill>
                <a:schemeClr val="bg1"/>
              </a:solidFill>
            </a:endParaRPr>
          </a:p>
        </p:txBody>
      </p:sp>
      <p:sp>
        <p:nvSpPr>
          <p:cNvPr id="4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02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4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F3F6FB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3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20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609412" y="4050985"/>
            <a:ext cx="20361087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Aim: Improve heat transfer in low-cost evacuated tube solar collector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Fabricated </a:t>
            </a: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system raised outlet temp by 11–14 °C (peak 43–44 °C)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Comparable to 2 kW electric heater but no grid electricity used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Efficiency: 12–18% vs. 35–45% (commercial systems) → acceptable for low-cost build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Shows feasibility of ethanol-copper heat pipes + PV circulation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Affordable</a:t>
            </a:r>
            <a:r>
              <a:rPr kumimoji="0" lang="en-US" altLang="en-US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sustainable alternative for domestic electric water heating in Bangladesh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569907" y="890349"/>
            <a:ext cx="50882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1028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5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28" y="-1178495"/>
            <a:ext cx="24537788" cy="16276732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21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3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9864" y="4482790"/>
            <a:ext cx="23227448" cy="3724508"/>
          </a:xfrm>
          <a:prstGeom prst="rect">
            <a:avLst/>
          </a:prstGeom>
          <a:solidFill>
            <a:schemeClr val="bg1"/>
          </a:solidFill>
          <a:ln w="139700" cmpd="tri">
            <a:solidFill>
              <a:srgbClr val="091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2767307" y="4766776"/>
            <a:ext cx="18397712" cy="31547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9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857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2603" y="5123249"/>
            <a:ext cx="1961942" cy="19619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9370" y="5776050"/>
            <a:ext cx="1961942" cy="1961942"/>
          </a:xfrm>
          <a:prstGeom prst="rect">
            <a:avLst/>
          </a:prstGeom>
        </p:spPr>
      </p:pic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03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4B26B1-C479-49D8-B800-14190336AE6C}"/>
              </a:ext>
            </a:extLst>
          </p:cNvPr>
          <p:cNvSpPr txBox="1"/>
          <p:nvPr/>
        </p:nvSpPr>
        <p:spPr>
          <a:xfrm>
            <a:off x="437149" y="445284"/>
            <a:ext cx="129220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&amp; Motivation</a:t>
            </a:r>
            <a:endParaRPr lang="en-US" sz="8000" b="1" dirty="0">
              <a:solidFill>
                <a:srgbClr val="1381D3"/>
              </a:solidFill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AF5332C9-6443-4915-9B60-FCEB1FA8B5E2}"/>
              </a:ext>
            </a:extLst>
          </p:cNvPr>
          <p:cNvSpPr txBox="1"/>
          <p:nvPr/>
        </p:nvSpPr>
        <p:spPr>
          <a:xfrm>
            <a:off x="526356" y="2676509"/>
            <a:ext cx="14260161" cy="8217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5" tIns="45695" rIns="45695" bIns="45695" anchor="ctr">
            <a:spAutoFit/>
          </a:bodyPr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defRPr sz="2000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Rising energy demand and reliance on fossil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defRPr sz="2000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water heaters consume high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defRPr sz="2000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for renewable, low-cost domestic water heating in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Bangladesh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defRPr sz="2000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energy sources contribute to greenhouse gas emissions and climate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  <a:defRPr sz="2000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with photovoltaic (PV) cells allows independent operation without grid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" b="4044"/>
          <a:stretch/>
        </p:blipFill>
        <p:spPr>
          <a:xfrm>
            <a:off x="16904433" y="6822088"/>
            <a:ext cx="5777148" cy="5418346"/>
          </a:xfrm>
        </p:spPr>
      </p:pic>
      <p:sp>
        <p:nvSpPr>
          <p:cNvPr id="18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20127429" y="12402022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20127429" y="12592696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04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What is Solar Water Heater and How Does it Work? - Raco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4434" y="854119"/>
            <a:ext cx="5777148" cy="566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1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7" b="492"/>
          <a:stretch/>
        </p:blipFill>
        <p:spPr>
          <a:xfrm>
            <a:off x="10816683" y="6914497"/>
            <a:ext cx="13570492" cy="4948500"/>
          </a:xfr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05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FC9AAE5-ED6B-4644-8E47-B90A712ED07B}"/>
              </a:ext>
            </a:extLst>
          </p:cNvPr>
          <p:cNvSpPr/>
          <p:nvPr/>
        </p:nvSpPr>
        <p:spPr>
          <a:xfrm>
            <a:off x="13609169" y="574671"/>
            <a:ext cx="10303842" cy="2593831"/>
          </a:xfrm>
          <a:prstGeom prst="roundRect">
            <a:avLst>
              <a:gd name="adj" fmla="val 7466"/>
            </a:avLst>
          </a:prstGeom>
          <a:solidFill>
            <a:srgbClr val="091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5EA07-F4CB-4B3A-B9D8-63343C552C77}"/>
              </a:ext>
            </a:extLst>
          </p:cNvPr>
          <p:cNvSpPr txBox="1"/>
          <p:nvPr/>
        </p:nvSpPr>
        <p:spPr>
          <a:xfrm>
            <a:off x="13587903" y="1131687"/>
            <a:ext cx="103038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Problem Statement</a:t>
            </a:r>
            <a:endParaRPr lang="en-US" sz="80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57553" y="2762125"/>
            <a:ext cx="1237786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High electricity &amp; fuel cost for conventional heaters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Heavy dependence on non-renewable sources</a:t>
            </a:r>
          </a:p>
          <a:p>
            <a:pPr lvl="0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suitable for rural/low-income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households</a:t>
            </a:r>
          </a:p>
          <a:p>
            <a:pPr lvl="0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Reduces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fossil fuel use &amp; electricity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</a:t>
            </a:r>
          </a:p>
        </p:txBody>
      </p:sp>
    </p:spTree>
    <p:extLst>
      <p:ext uri="{BB962C8B-B14F-4D97-AF65-F5344CB8AC3E}">
        <p14:creationId xmlns:p14="http://schemas.microsoft.com/office/powerpoint/2010/main" val="22250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06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554DF9-16FF-4979-B643-226F6EE93161}"/>
              </a:ext>
            </a:extLst>
          </p:cNvPr>
          <p:cNvSpPr/>
          <p:nvPr/>
        </p:nvSpPr>
        <p:spPr>
          <a:xfrm>
            <a:off x="-2064201" y="770191"/>
            <a:ext cx="20932060" cy="12117233"/>
          </a:xfrm>
          <a:prstGeom prst="roundRect">
            <a:avLst>
              <a:gd name="adj" fmla="val 7466"/>
            </a:avLst>
          </a:prstGeom>
          <a:solidFill>
            <a:srgbClr val="091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708AEA-6051-43A2-B9A1-2B3E5B3CB064}"/>
              </a:ext>
            </a:extLst>
          </p:cNvPr>
          <p:cNvSpPr txBox="1"/>
          <p:nvPr/>
        </p:nvSpPr>
        <p:spPr>
          <a:xfrm>
            <a:off x="661637" y="1858420"/>
            <a:ext cx="4980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85700" b="1" dirty="0">
              <a:solidFill>
                <a:schemeClr val="bg1"/>
              </a:solidFill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3061FB7B-E9B8-4CA3-AE32-842B2A6F6312}"/>
              </a:ext>
            </a:extLst>
          </p:cNvPr>
          <p:cNvSpPr txBox="1"/>
          <p:nvPr/>
        </p:nvSpPr>
        <p:spPr>
          <a:xfrm>
            <a:off x="661637" y="4918079"/>
            <a:ext cx="15975978" cy="5048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5" tIns="45695" rIns="45695" bIns="45695" anchor="ctr">
            <a:spAutoFit/>
          </a:bodyPr>
          <a:lstStyle/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evaluate the performance of the system in terms of temperature rise, heat transfer, and overall efficiency.</a:t>
            </a:r>
          </a:p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implement an Arduino-based monitoring system for recording and analyzing inlet and outlet temperatures.</a:t>
            </a:r>
          </a:p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compare the energy consumption with conventional water heater.</a:t>
            </a:r>
          </a:p>
        </p:txBody>
      </p:sp>
      <p:pic>
        <p:nvPicPr>
          <p:cNvPr id="16" name="Picture 2" descr="5 Common Errors Made While Defining Learning Objectives">
            <a:extLst>
              <a:ext uri="{FF2B5EF4-FFF2-40B4-BE49-F238E27FC236}">
                <a16:creationId xmlns:a16="http://schemas.microsoft.com/office/drawing/2014/main" id="{FE7E4B74-4CC1-4719-A099-4B85E4011C2C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 r="-584"/>
          <a:stretch/>
        </p:blipFill>
        <p:spPr bwMode="auto">
          <a:xfrm>
            <a:off x="16860640" y="4087721"/>
            <a:ext cx="7972580" cy="59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1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9864" y="4482790"/>
            <a:ext cx="23227448" cy="3724508"/>
          </a:xfrm>
          <a:prstGeom prst="rect">
            <a:avLst/>
          </a:prstGeom>
          <a:solidFill>
            <a:schemeClr val="bg1"/>
          </a:solidFill>
          <a:ln w="139700" cmpd="tri">
            <a:solidFill>
              <a:srgbClr val="091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54918-2408-8541-FEF2-F8B967804712}"/>
              </a:ext>
            </a:extLst>
          </p:cNvPr>
          <p:cNvSpPr txBox="1"/>
          <p:nvPr/>
        </p:nvSpPr>
        <p:spPr>
          <a:xfrm>
            <a:off x="3748613" y="4632964"/>
            <a:ext cx="18397712" cy="31547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19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B0AAD30C-89CA-4EE2-82CA-A64BD8A4F824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5499F-C85D-474A-AEB8-0D0F80BD4CE5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07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28DBA9-8818-4D10-87FA-4EBB218EA818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7D9955C-98F7-4773-8088-D795688B82D8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rgbClr val="091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8194" name="Picture 2" descr="Methodology Generic Outline Color icon | Freep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957" y="5125434"/>
            <a:ext cx="2662240" cy="266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</a:t>
            </a:r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08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442F64-0326-4DF0-A819-FA8B92E37BA0}"/>
              </a:ext>
            </a:extLst>
          </p:cNvPr>
          <p:cNvSpPr txBox="1"/>
          <p:nvPr/>
        </p:nvSpPr>
        <p:spPr>
          <a:xfrm>
            <a:off x="2109831" y="676069"/>
            <a:ext cx="59190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1E76A43-88CD-4899-B9FA-C472C32990A8}"/>
              </a:ext>
            </a:extLst>
          </p:cNvPr>
          <p:cNvSpPr/>
          <p:nvPr/>
        </p:nvSpPr>
        <p:spPr>
          <a:xfrm>
            <a:off x="11351941" y="535259"/>
            <a:ext cx="12021015" cy="11672544"/>
          </a:xfrm>
          <a:prstGeom prst="roundRect">
            <a:avLst>
              <a:gd name="adj" fmla="val 860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53376059"/>
              </p:ext>
            </p:extLst>
          </p:nvPr>
        </p:nvGraphicFramePr>
        <p:xfrm>
          <a:off x="9670359" y="1315844"/>
          <a:ext cx="15313491" cy="1038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89930" y="2262743"/>
            <a:ext cx="11062011" cy="1126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Open-loop circulation system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Continuous water flow through header pipe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PV-powered DC pump for circulation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Efficient heat absorption via ethanol-filled copper heat pipes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Self-sustained operation with photovoltaic module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Low-cost fabrication using local/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repurposed</a:t>
            </a: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materials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Real-time temperature monitoring at key points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400B19-E533-44ED-A02A-93F52857BC65}"/>
              </a:ext>
            </a:extLst>
          </p:cNvPr>
          <p:cNvSpPr/>
          <p:nvPr/>
        </p:nvSpPr>
        <p:spPr>
          <a:xfrm>
            <a:off x="19975029" y="12398477"/>
            <a:ext cx="2141844" cy="904568"/>
          </a:xfrm>
          <a:prstGeom prst="roundRect">
            <a:avLst>
              <a:gd name="adj" fmla="val 10662"/>
            </a:avLst>
          </a:prstGeom>
          <a:solidFill>
            <a:srgbClr val="0F6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43BE3-1920-4121-941F-DE98B6606C44}"/>
              </a:ext>
            </a:extLst>
          </p:cNvPr>
          <p:cNvSpPr txBox="1"/>
          <p:nvPr/>
        </p:nvSpPr>
        <p:spPr>
          <a:xfrm>
            <a:off x="19975029" y="12589151"/>
            <a:ext cx="214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Page 09</a:t>
            </a:r>
            <a:endParaRPr lang="en-US" sz="2800" b="1" dirty="0">
              <a:solidFill>
                <a:schemeClr val="bg1"/>
              </a:solidFill>
              <a:latin typeface="Poppins" panose="00000500000000000000" pitchFamily="2" charset="0"/>
              <a:ea typeface="Source Sans Pro Black" panose="020B08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120F2-71BA-48F3-8BBF-3FE55A45FC87}"/>
              </a:ext>
            </a:extLst>
          </p:cNvPr>
          <p:cNvSpPr txBox="1"/>
          <p:nvPr/>
        </p:nvSpPr>
        <p:spPr>
          <a:xfrm>
            <a:off x="22441338" y="12589151"/>
            <a:ext cx="1569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oppins" panose="00000500000000000000" pitchFamily="2" charset="0"/>
                <a:ea typeface="Source Sans Pro Black" panose="020B0803030403020204" pitchFamily="34" charset="0"/>
                <a:cs typeface="Poppins" panose="00000500000000000000" pitchFamily="2" charset="0"/>
              </a:rPr>
              <a:t>next</a:t>
            </a: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BF15DFB0-02B3-4C3D-945E-68995805289B}"/>
              </a:ext>
            </a:extLst>
          </p:cNvPr>
          <p:cNvSpPr/>
          <p:nvPr/>
        </p:nvSpPr>
        <p:spPr>
          <a:xfrm rot="10800000">
            <a:off x="23611604" y="12674170"/>
            <a:ext cx="425426" cy="353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5" y="8761"/>
                </a:moveTo>
                <a:cubicBezTo>
                  <a:pt x="21037" y="8761"/>
                  <a:pt x="21600" y="9384"/>
                  <a:pt x="21600" y="10169"/>
                </a:cubicBezTo>
                <a:lnTo>
                  <a:pt x="21600" y="11369"/>
                </a:lnTo>
                <a:cubicBezTo>
                  <a:pt x="21600" y="12152"/>
                  <a:pt x="21052" y="12830"/>
                  <a:pt x="20402" y="12830"/>
                </a:cubicBezTo>
                <a:lnTo>
                  <a:pt x="5916" y="12830"/>
                </a:lnTo>
                <a:lnTo>
                  <a:pt x="10510" y="18344"/>
                </a:lnTo>
                <a:cubicBezTo>
                  <a:pt x="10733" y="18609"/>
                  <a:pt x="10852" y="18948"/>
                  <a:pt x="10852" y="19328"/>
                </a:cubicBezTo>
                <a:cubicBezTo>
                  <a:pt x="10852" y="19708"/>
                  <a:pt x="10733" y="20067"/>
                  <a:pt x="10510" y="20333"/>
                </a:cubicBezTo>
                <a:lnTo>
                  <a:pt x="9804" y="21185"/>
                </a:lnTo>
                <a:cubicBezTo>
                  <a:pt x="9581" y="21451"/>
                  <a:pt x="9285" y="21600"/>
                  <a:pt x="8970" y="21600"/>
                </a:cubicBezTo>
                <a:cubicBezTo>
                  <a:pt x="8652" y="21600"/>
                  <a:pt x="8356" y="21451"/>
                  <a:pt x="8133" y="21185"/>
                </a:cubicBezTo>
                <a:lnTo>
                  <a:pt x="344" y="11808"/>
                </a:lnTo>
                <a:cubicBezTo>
                  <a:pt x="121" y="11539"/>
                  <a:pt x="0" y="11180"/>
                  <a:pt x="0" y="10800"/>
                </a:cubicBezTo>
                <a:cubicBezTo>
                  <a:pt x="0" y="10420"/>
                  <a:pt x="121" y="10061"/>
                  <a:pt x="344" y="9792"/>
                </a:cubicBezTo>
                <a:lnTo>
                  <a:pt x="8133" y="415"/>
                </a:lnTo>
                <a:cubicBezTo>
                  <a:pt x="8356" y="149"/>
                  <a:pt x="8652" y="0"/>
                  <a:pt x="8970" y="0"/>
                </a:cubicBezTo>
                <a:cubicBezTo>
                  <a:pt x="9285" y="0"/>
                  <a:pt x="9581" y="149"/>
                  <a:pt x="9804" y="418"/>
                </a:cubicBezTo>
                <a:lnTo>
                  <a:pt x="10510" y="1267"/>
                </a:lnTo>
                <a:cubicBezTo>
                  <a:pt x="10733" y="1536"/>
                  <a:pt x="10852" y="1895"/>
                  <a:pt x="10852" y="2278"/>
                </a:cubicBezTo>
                <a:cubicBezTo>
                  <a:pt x="10852" y="2658"/>
                  <a:pt x="10733" y="3020"/>
                  <a:pt x="10510" y="3288"/>
                </a:cubicBezTo>
                <a:lnTo>
                  <a:pt x="5967" y="8770"/>
                </a:lnTo>
                <a:lnTo>
                  <a:pt x="20419" y="8770"/>
                </a:lnTo>
                <a:lnTo>
                  <a:pt x="20385" y="8761"/>
                </a:ln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821531"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033755-0379-486C-9B4C-6AE961ADF223}"/>
              </a:ext>
            </a:extLst>
          </p:cNvPr>
          <p:cNvSpPr txBox="1"/>
          <p:nvPr/>
        </p:nvSpPr>
        <p:spPr>
          <a:xfrm>
            <a:off x="7656618" y="172652"/>
            <a:ext cx="9694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Times New Roman" panose="02020603050405020304" pitchFamily="18" charset="0"/>
                <a:ea typeface="Source Sans Pro Black" panose="020B0803030403020204" pitchFamily="34" charset="0"/>
                <a:cs typeface="Times New Roman" panose="02020603050405020304" pitchFamily="18" charset="0"/>
              </a:rPr>
              <a:t>Construction Process</a:t>
            </a:r>
            <a:endParaRPr lang="en-US" sz="8000" b="1" dirty="0">
              <a:latin typeface="Times New Roman" panose="02020603050405020304" pitchFamily="18" charset="0"/>
              <a:ea typeface="Source Sans Pro Black" panose="020B0803030403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60952139"/>
              </p:ext>
            </p:extLst>
          </p:nvPr>
        </p:nvGraphicFramePr>
        <p:xfrm>
          <a:off x="4490223" y="2341756"/>
          <a:ext cx="15170783" cy="9846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23457483" y="531628"/>
            <a:ext cx="552893" cy="2934586"/>
          </a:xfrm>
          <a:prstGeom prst="rect">
            <a:avLst/>
          </a:prstGeom>
          <a:solidFill>
            <a:srgbClr val="F3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1308</TotalTime>
  <Words>754</Words>
  <Application>Microsoft Office PowerPoint</Application>
  <PresentationFormat>Custom</PresentationFormat>
  <Paragraphs>238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Calibri</vt:lpstr>
      <vt:lpstr>Helvetica Neue Medium</vt:lpstr>
      <vt:lpstr>Poppins</vt:lpstr>
      <vt:lpstr>Source Sans Pro Black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Nior</cp:lastModifiedBy>
  <cp:revision>97</cp:revision>
  <dcterms:created xsi:type="dcterms:W3CDTF">2023-06-23T02:10:50Z</dcterms:created>
  <dcterms:modified xsi:type="dcterms:W3CDTF">2025-09-19T17:58:11Z</dcterms:modified>
</cp:coreProperties>
</file>